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1" r:id="rId2"/>
  </p:sldMasterIdLst>
  <p:notesMasterIdLst>
    <p:notesMasterId r:id="rId19"/>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Lst>
  <p:sldSz cx="12192000" cy="6858000"/>
  <p:notesSz cx="7010400" cy="9296400"/>
  <p:embeddedFontLst>
    <p:embeddedFont>
      <p:font typeface="Calibri" panose="020F0502020204030204" pitchFamily="34" charset="0"/>
      <p:regular r:id="rId20"/>
      <p:bold r:id="rId21"/>
      <p:italic r:id="rId22"/>
      <p:boldItalic r:id="rId23"/>
    </p:embeddedFont>
    <p:embeddedFont>
      <p:font typeface="Helvetica Neue" panose="02000503000000020004" pitchFamily="2" charset="0"/>
      <p:regular r:id="rId24"/>
      <p:bold r:id="rId25"/>
      <p:italic r:id="rId26"/>
      <p:boldItalic r:id="rId27"/>
    </p:embeddedFont>
    <p:embeddedFont>
      <p:font typeface="Public Sans" pitchFamily="2" charset="77"/>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16">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2" roundtripDataSignature="AMtx7mit5Cew/NJy/43FGTqE7EkGlEpbM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867"/>
    <p:restoredTop sz="94674"/>
  </p:normalViewPr>
  <p:slideViewPr>
    <p:cSldViewPr snapToGrid="0">
      <p:cViewPr varScale="1">
        <p:scale>
          <a:sx n="192" d="100"/>
          <a:sy n="192" d="100"/>
        </p:scale>
        <p:origin x="1960" y="176"/>
      </p:cViewPr>
      <p:guideLst>
        <p:guide orient="horz" pos="2160"/>
        <p:guide pos="3816"/>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font" Target="fonts/font2.fntdata"/><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6.fntdata"/><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5.fntdata"/><Relationship Id="rId32" Type="http://customschemas.google.com/relationships/presentationmetadata" Target="meta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2" y="2"/>
            <a:ext cx="3038475" cy="465138"/>
          </a:xfrm>
          <a:prstGeom prst="rect">
            <a:avLst/>
          </a:prstGeom>
          <a:noFill/>
          <a:ln>
            <a:noFill/>
          </a:ln>
        </p:spPr>
        <p:txBody>
          <a:bodyPr spcFirstLastPara="1" wrap="square" lIns="93150" tIns="46575" rIns="93150" bIns="4657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70338" y="2"/>
            <a:ext cx="3038475" cy="465138"/>
          </a:xfrm>
          <a:prstGeom prst="rect">
            <a:avLst/>
          </a:prstGeom>
          <a:noFill/>
          <a:ln>
            <a:noFill/>
          </a:ln>
        </p:spPr>
        <p:txBody>
          <a:bodyPr spcFirstLastPara="1" wrap="square" lIns="93150" tIns="46575" rIns="93150" bIns="4657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701676" y="4416425"/>
            <a:ext cx="5607050" cy="4183063"/>
          </a:xfrm>
          <a:prstGeom prst="rect">
            <a:avLst/>
          </a:prstGeom>
          <a:noFill/>
          <a:ln>
            <a:noFill/>
          </a:ln>
        </p:spPr>
        <p:txBody>
          <a:bodyPr spcFirstLastPara="1" wrap="square" lIns="93150" tIns="46575" rIns="93150" bIns="46575" anchor="t" anchorCtr="0">
            <a:noAutofit/>
          </a:bodyPr>
          <a:lstStyle>
            <a:lvl1pPr marL="457200" marR="0" lvl="0" indent="-228600" algn="l" rtl="0">
              <a:lnSpc>
                <a:spcPct val="100000"/>
              </a:lnSpc>
              <a:spcBef>
                <a:spcPts val="48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1pPr>
            <a:lvl2pPr marL="914400" marR="0" lvl="1" indent="-228600" algn="l" rtl="0">
              <a:lnSpc>
                <a:spcPct val="100000"/>
              </a:lnSpc>
              <a:spcBef>
                <a:spcPts val="48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L="1371600" marR="0" lvl="2" indent="-228600" algn="l" rtl="0">
              <a:lnSpc>
                <a:spcPct val="100000"/>
              </a:lnSpc>
              <a:spcBef>
                <a:spcPts val="48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L="1828800" marR="0" lvl="3" indent="-228600" algn="l" rtl="0">
              <a:lnSpc>
                <a:spcPct val="100000"/>
              </a:lnSpc>
              <a:spcBef>
                <a:spcPts val="48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48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2" y="8829675"/>
            <a:ext cx="3038475" cy="465138"/>
          </a:xfrm>
          <a:prstGeom prst="rect">
            <a:avLst/>
          </a:prstGeom>
          <a:noFill/>
          <a:ln>
            <a:noFill/>
          </a:ln>
        </p:spPr>
        <p:txBody>
          <a:bodyPr spcFirstLastPara="1" wrap="square" lIns="93150" tIns="46575" rIns="93150" bIns="4657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70338" y="8829675"/>
            <a:ext cx="3038475" cy="465138"/>
          </a:xfrm>
          <a:prstGeom prst="rect">
            <a:avLst/>
          </a:prstGeom>
          <a:noFill/>
          <a:ln>
            <a:noFill/>
          </a:ln>
        </p:spPr>
        <p:txBody>
          <a:bodyPr spcFirstLastPara="1" wrap="square" lIns="93150" tIns="46575" rIns="93150"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1" name="Google Shape;71;p1:notes"/>
          <p:cNvSpPr txBox="1">
            <a:spLocks noGrp="1"/>
          </p:cNvSpPr>
          <p:nvPr>
            <p:ph type="body" idx="1"/>
          </p:nvPr>
        </p:nvSpPr>
        <p:spPr>
          <a:xfrm>
            <a:off x="701676" y="4416425"/>
            <a:ext cx="5607050" cy="4183063"/>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0"/>
              </a:spcBef>
              <a:spcAft>
                <a:spcPts val="0"/>
              </a:spcAft>
              <a:buSzPts val="1400"/>
              <a:buNone/>
            </a:pPr>
            <a:endParaRPr/>
          </a:p>
        </p:txBody>
      </p:sp>
      <p:sp>
        <p:nvSpPr>
          <p:cNvPr id="72" name="Google Shape;72;p1:notes"/>
          <p:cNvSpPr txBox="1">
            <a:spLocks noGrp="1"/>
          </p:cNvSpPr>
          <p:nvPr>
            <p:ph type="sldNum" idx="12"/>
          </p:nvPr>
        </p:nvSpPr>
        <p:spPr>
          <a:xfrm>
            <a:off x="3970338" y="8829675"/>
            <a:ext cx="3038475" cy="465138"/>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24:notes"/>
          <p:cNvSpPr txBox="1">
            <a:spLocks noGrp="1"/>
          </p:cNvSpPr>
          <p:nvPr>
            <p:ph type="body" idx="1"/>
          </p:nvPr>
        </p:nvSpPr>
        <p:spPr>
          <a:xfrm>
            <a:off x="701676" y="4416425"/>
            <a:ext cx="5607050" cy="4183063"/>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480"/>
              </a:spcBef>
              <a:spcAft>
                <a:spcPts val="0"/>
              </a:spcAft>
              <a:buSzPts val="1400"/>
              <a:buNone/>
            </a:pPr>
            <a:r>
              <a:rPr lang="en-US"/>
              <a:t>Being aware of accessibility is not the same as acknowledging it. </a:t>
            </a:r>
            <a:endParaRPr/>
          </a:p>
          <a:p>
            <a:pPr marL="0" lvl="0" indent="0" algn="l" rtl="0">
              <a:lnSpc>
                <a:spcPct val="100000"/>
              </a:lnSpc>
              <a:spcBef>
                <a:spcPts val="480"/>
              </a:spcBef>
              <a:spcAft>
                <a:spcPts val="0"/>
              </a:spcAft>
              <a:buSzPts val="1400"/>
              <a:buNone/>
            </a:pPr>
            <a:r>
              <a:rPr lang="en-US"/>
              <a:t>For example, we can be aware of the speed limit on the road or highway – but that’s be honest – we don’t always acknowledge it. </a:t>
            </a:r>
            <a:endParaRPr/>
          </a:p>
          <a:p>
            <a:pPr marL="0" lvl="0" indent="0" algn="l" rtl="0">
              <a:lnSpc>
                <a:spcPct val="100000"/>
              </a:lnSpc>
              <a:spcBef>
                <a:spcPts val="480"/>
              </a:spcBef>
              <a:spcAft>
                <a:spcPts val="0"/>
              </a:spcAft>
              <a:buSzPts val="1400"/>
              <a:buNone/>
            </a:pPr>
            <a:r>
              <a:rPr lang="en-US"/>
              <a:t>We see it (sometimes) but we don’t always change our speed (i.e., slow down) – we just hope we don’t get caught.</a:t>
            </a:r>
            <a:endParaRPr/>
          </a:p>
          <a:p>
            <a:pPr marL="0" lvl="0" indent="0" algn="l" rtl="0">
              <a:lnSpc>
                <a:spcPct val="100000"/>
              </a:lnSpc>
              <a:spcBef>
                <a:spcPts val="480"/>
              </a:spcBef>
              <a:spcAft>
                <a:spcPts val="0"/>
              </a:spcAft>
              <a:buSzPts val="1400"/>
              <a:buNone/>
            </a:pPr>
            <a:endParaRPr/>
          </a:p>
          <a:p>
            <a:pPr marL="0" lvl="0" indent="0" algn="l" rtl="0">
              <a:lnSpc>
                <a:spcPct val="100000"/>
              </a:lnSpc>
              <a:spcBef>
                <a:spcPts val="480"/>
              </a:spcBef>
              <a:spcAft>
                <a:spcPts val="0"/>
              </a:spcAft>
              <a:buSzPts val="1400"/>
              <a:buNone/>
            </a:pPr>
            <a:endParaRPr/>
          </a:p>
        </p:txBody>
      </p:sp>
      <p:sp>
        <p:nvSpPr>
          <p:cNvPr id="154" name="Google Shape;154;p2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25:notes"/>
          <p:cNvSpPr txBox="1">
            <a:spLocks noGrp="1"/>
          </p:cNvSpPr>
          <p:nvPr>
            <p:ph type="body" idx="1"/>
          </p:nvPr>
        </p:nvSpPr>
        <p:spPr>
          <a:xfrm>
            <a:off x="701676" y="4416425"/>
            <a:ext cx="5607050" cy="4183063"/>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480"/>
              </a:spcBef>
              <a:spcAft>
                <a:spcPts val="0"/>
              </a:spcAft>
              <a:buSzPts val="1400"/>
              <a:buNone/>
            </a:pPr>
            <a:r>
              <a:rPr lang="en-US"/>
              <a:t>This stage of accessibility is very helpful and it’s representative of people OTHER than the Section 508 Compliance team carrying the message.</a:t>
            </a:r>
            <a:endParaRPr/>
          </a:p>
          <a:p>
            <a:pPr marL="0" lvl="0" indent="0" algn="l" rtl="0">
              <a:lnSpc>
                <a:spcPct val="100000"/>
              </a:lnSpc>
              <a:spcBef>
                <a:spcPts val="480"/>
              </a:spcBef>
              <a:spcAft>
                <a:spcPts val="0"/>
              </a:spcAft>
              <a:buSzPts val="1400"/>
              <a:buNone/>
            </a:pPr>
            <a:endParaRPr/>
          </a:p>
          <a:p>
            <a:pPr marL="0" lvl="0" indent="0" algn="l" rtl="0">
              <a:lnSpc>
                <a:spcPct val="100000"/>
              </a:lnSpc>
              <a:spcBef>
                <a:spcPts val="480"/>
              </a:spcBef>
              <a:spcAft>
                <a:spcPts val="0"/>
              </a:spcAft>
              <a:buSzPts val="1400"/>
              <a:buNone/>
            </a:pPr>
            <a:r>
              <a:rPr lang="en-US"/>
              <a:t>Their support could be verbal – during meetings</a:t>
            </a:r>
            <a:endParaRPr/>
          </a:p>
          <a:p>
            <a:pPr marL="0" lvl="0" indent="0" algn="l" rtl="0">
              <a:lnSpc>
                <a:spcPct val="100000"/>
              </a:lnSpc>
              <a:spcBef>
                <a:spcPts val="480"/>
              </a:spcBef>
              <a:spcAft>
                <a:spcPts val="0"/>
              </a:spcAft>
              <a:buSzPts val="1400"/>
              <a:buNone/>
            </a:pPr>
            <a:r>
              <a:rPr lang="en-US"/>
              <a:t>Their support could be in writing – via updated processes and procedures – advocating for the importance. </a:t>
            </a:r>
            <a:endParaRPr/>
          </a:p>
          <a:p>
            <a:pPr marL="0" lvl="0" indent="0" algn="l" rtl="0">
              <a:lnSpc>
                <a:spcPct val="100000"/>
              </a:lnSpc>
              <a:spcBef>
                <a:spcPts val="480"/>
              </a:spcBef>
              <a:spcAft>
                <a:spcPts val="0"/>
              </a:spcAft>
              <a:buSzPts val="1400"/>
              <a:buNone/>
            </a:pPr>
            <a:endParaRPr/>
          </a:p>
          <a:p>
            <a:pPr marL="0" lvl="0" indent="0" algn="l" rtl="0">
              <a:lnSpc>
                <a:spcPct val="100000"/>
              </a:lnSpc>
              <a:spcBef>
                <a:spcPts val="480"/>
              </a:spcBef>
              <a:spcAft>
                <a:spcPts val="0"/>
              </a:spcAft>
              <a:buSzPts val="1400"/>
              <a:buNone/>
            </a:pPr>
            <a:r>
              <a:rPr lang="en-US"/>
              <a:t>Note – everything that’s being advocated in this stage doesn’t mean that the advocate knows how to do the activities recommended. It’s a reminder that people need to do it and get help if they need it.</a:t>
            </a:r>
            <a:endParaRPr/>
          </a:p>
        </p:txBody>
      </p:sp>
      <p:sp>
        <p:nvSpPr>
          <p:cNvPr id="161" name="Google Shape;161;p2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26:notes"/>
          <p:cNvSpPr txBox="1">
            <a:spLocks noGrp="1"/>
          </p:cNvSpPr>
          <p:nvPr>
            <p:ph type="body" idx="1"/>
          </p:nvPr>
        </p:nvSpPr>
        <p:spPr>
          <a:xfrm>
            <a:off x="701676" y="4416425"/>
            <a:ext cx="5607050" cy="4183063"/>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480"/>
              </a:spcBef>
              <a:spcAft>
                <a:spcPts val="0"/>
              </a:spcAft>
              <a:buSzPts val="1400"/>
              <a:buNone/>
            </a:pPr>
            <a:r>
              <a:rPr lang="en-US"/>
              <a:t>https://www.section508.gov/tools/playbooks/technology-accessibility-playbook-intro/</a:t>
            </a:r>
            <a:endParaRPr/>
          </a:p>
          <a:p>
            <a:pPr marL="0" lvl="0" indent="0" algn="l" rtl="0">
              <a:lnSpc>
                <a:spcPct val="100000"/>
              </a:lnSpc>
              <a:spcBef>
                <a:spcPts val="480"/>
              </a:spcBef>
              <a:spcAft>
                <a:spcPts val="0"/>
              </a:spcAft>
              <a:buSzPts val="1400"/>
              <a:buNone/>
            </a:pPr>
            <a:endParaRPr/>
          </a:p>
          <a:p>
            <a:pPr marL="0" lvl="0" indent="0" algn="l" rtl="0">
              <a:lnSpc>
                <a:spcPct val="100000"/>
              </a:lnSpc>
              <a:spcBef>
                <a:spcPts val="480"/>
              </a:spcBef>
              <a:spcAft>
                <a:spcPts val="0"/>
              </a:spcAft>
              <a:buSzPts val="1400"/>
              <a:buNone/>
            </a:pPr>
            <a:r>
              <a:rPr lang="en-US"/>
              <a:t>Catching People in person vs Virtual options</a:t>
            </a:r>
            <a:endParaRPr/>
          </a:p>
          <a:p>
            <a:pPr marL="0" lvl="0" indent="0" algn="l" rtl="0">
              <a:lnSpc>
                <a:spcPct val="100000"/>
              </a:lnSpc>
              <a:spcBef>
                <a:spcPts val="480"/>
              </a:spcBef>
              <a:spcAft>
                <a:spcPts val="0"/>
              </a:spcAft>
              <a:buSzPts val="1400"/>
              <a:buNone/>
            </a:pPr>
            <a:endParaRPr/>
          </a:p>
          <a:p>
            <a:pPr marL="0" lvl="0" indent="0" algn="l" rtl="0">
              <a:lnSpc>
                <a:spcPct val="100000"/>
              </a:lnSpc>
              <a:spcBef>
                <a:spcPts val="480"/>
              </a:spcBef>
              <a:spcAft>
                <a:spcPts val="0"/>
              </a:spcAft>
              <a:buSzPts val="1400"/>
              <a:buNone/>
            </a:pPr>
            <a:r>
              <a:rPr lang="en-US"/>
              <a:t>Being more strategic and deliberate – less chance for accidental meetings</a:t>
            </a:r>
            <a:endParaRPr/>
          </a:p>
        </p:txBody>
      </p:sp>
      <p:sp>
        <p:nvSpPr>
          <p:cNvPr id="168" name="Google Shape;168;p2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27:notes"/>
          <p:cNvSpPr txBox="1">
            <a:spLocks noGrp="1"/>
          </p:cNvSpPr>
          <p:nvPr>
            <p:ph type="body" idx="1"/>
          </p:nvPr>
        </p:nvSpPr>
        <p:spPr>
          <a:xfrm>
            <a:off x="701676" y="4416425"/>
            <a:ext cx="5607050" cy="4183063"/>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480"/>
              </a:spcBef>
              <a:spcAft>
                <a:spcPts val="0"/>
              </a:spcAft>
              <a:buSzPts val="1400"/>
              <a:buNone/>
            </a:pPr>
            <a:endParaRPr/>
          </a:p>
        </p:txBody>
      </p:sp>
      <p:sp>
        <p:nvSpPr>
          <p:cNvPr id="175" name="Google Shape;175;p2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28:notes"/>
          <p:cNvSpPr txBox="1">
            <a:spLocks noGrp="1"/>
          </p:cNvSpPr>
          <p:nvPr>
            <p:ph type="body" idx="1"/>
          </p:nvPr>
        </p:nvSpPr>
        <p:spPr>
          <a:xfrm>
            <a:off x="701676" y="4416425"/>
            <a:ext cx="5607050" cy="4183063"/>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480"/>
              </a:spcBef>
              <a:spcAft>
                <a:spcPts val="0"/>
              </a:spcAft>
              <a:buSzPts val="1400"/>
              <a:buNone/>
            </a:pPr>
            <a:r>
              <a:rPr lang="en-US"/>
              <a:t>This is the phase where allies aren’t necessarily directing a user to a member of the Section 508 Compliance Team, they’re showing their co-worker directly what it is that they need to do – Either from member or accessing the tools/resource information and walking through it with them. </a:t>
            </a:r>
            <a:endParaRPr/>
          </a:p>
          <a:p>
            <a:pPr marL="0" lvl="0" indent="0" algn="l" rtl="0">
              <a:lnSpc>
                <a:spcPct val="100000"/>
              </a:lnSpc>
              <a:spcBef>
                <a:spcPts val="480"/>
              </a:spcBef>
              <a:spcAft>
                <a:spcPts val="0"/>
              </a:spcAft>
              <a:buSzPts val="1400"/>
              <a:buNone/>
            </a:pPr>
            <a:endParaRPr/>
          </a:p>
          <a:p>
            <a:pPr marL="0" lvl="0" indent="0" algn="l" rtl="0">
              <a:lnSpc>
                <a:spcPct val="100000"/>
              </a:lnSpc>
              <a:spcBef>
                <a:spcPts val="480"/>
              </a:spcBef>
              <a:spcAft>
                <a:spcPts val="0"/>
              </a:spcAft>
              <a:buSzPts val="1400"/>
              <a:buNone/>
            </a:pPr>
            <a:r>
              <a:rPr lang="en-US"/>
              <a:t>So, they can 1) learn how to do it themselves and 2) be exposed to the resources that are available to go back to if they need to refresh their memory when their co-worker isn’t there because they may not want to reach out the 508 Team. </a:t>
            </a:r>
            <a:endParaRPr/>
          </a:p>
          <a:p>
            <a:pPr marL="0" lvl="0" indent="0" algn="l" rtl="0">
              <a:lnSpc>
                <a:spcPct val="100000"/>
              </a:lnSpc>
              <a:spcBef>
                <a:spcPts val="480"/>
              </a:spcBef>
              <a:spcAft>
                <a:spcPts val="0"/>
              </a:spcAft>
              <a:buSzPts val="1400"/>
              <a:buNone/>
            </a:pPr>
            <a:endParaRPr/>
          </a:p>
          <a:p>
            <a:pPr marL="0" lvl="0" indent="0" algn="l" rtl="0">
              <a:lnSpc>
                <a:spcPct val="100000"/>
              </a:lnSpc>
              <a:spcBef>
                <a:spcPts val="480"/>
              </a:spcBef>
              <a:spcAft>
                <a:spcPts val="0"/>
              </a:spcAft>
              <a:buSzPts val="1400"/>
              <a:buNone/>
            </a:pPr>
            <a:r>
              <a:rPr lang="en-US"/>
              <a:t>So, in addition to an ally “telling” someone that they need to be mindful of accessibility – they are able to “show you” what it means use accessibility in their daily work.</a:t>
            </a:r>
            <a:endParaRPr/>
          </a:p>
          <a:p>
            <a:pPr marL="0" lvl="0" indent="0" algn="l" rtl="0">
              <a:lnSpc>
                <a:spcPct val="100000"/>
              </a:lnSpc>
              <a:spcBef>
                <a:spcPts val="480"/>
              </a:spcBef>
              <a:spcAft>
                <a:spcPts val="0"/>
              </a:spcAft>
              <a:buSzPts val="1400"/>
              <a:buNone/>
            </a:pPr>
            <a:endParaRPr/>
          </a:p>
        </p:txBody>
      </p:sp>
      <p:sp>
        <p:nvSpPr>
          <p:cNvPr id="182" name="Google Shape;182;p2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29:notes"/>
          <p:cNvSpPr txBox="1">
            <a:spLocks noGrp="1"/>
          </p:cNvSpPr>
          <p:nvPr>
            <p:ph type="body" idx="1"/>
          </p:nvPr>
        </p:nvSpPr>
        <p:spPr>
          <a:xfrm>
            <a:off x="701676" y="4416425"/>
            <a:ext cx="5607050" cy="4183063"/>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480"/>
              </a:spcBef>
              <a:spcAft>
                <a:spcPts val="0"/>
              </a:spcAft>
              <a:buSzPts val="1400"/>
              <a:buNone/>
            </a:pPr>
            <a:r>
              <a:rPr lang="en-US"/>
              <a:t>This is a recap of the items already discussed. This will the next slide after the Zoom Summary Slide for the last Advocacy.</a:t>
            </a:r>
            <a:endParaRPr/>
          </a:p>
        </p:txBody>
      </p:sp>
      <p:sp>
        <p:nvSpPr>
          <p:cNvPr id="189" name="Google Shape;189;p2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30:notes"/>
          <p:cNvSpPr txBox="1">
            <a:spLocks noGrp="1"/>
          </p:cNvSpPr>
          <p:nvPr>
            <p:ph type="body" idx="1"/>
          </p:nvPr>
        </p:nvSpPr>
        <p:spPr>
          <a:xfrm>
            <a:off x="701676" y="4416425"/>
            <a:ext cx="5607050" cy="4183063"/>
          </a:xfrm>
          <a:prstGeom prst="rect">
            <a:avLst/>
          </a:prstGeom>
        </p:spPr>
        <p:txBody>
          <a:bodyPr spcFirstLastPara="1" wrap="square" lIns="93150" tIns="46575" rIns="93150" bIns="46575" anchor="t" anchorCtr="0">
            <a:noAutofit/>
          </a:bodyPr>
          <a:lstStyle/>
          <a:p>
            <a:pPr marL="0" lvl="0" indent="0" algn="l" rtl="0">
              <a:spcBef>
                <a:spcPts val="480"/>
              </a:spcBef>
              <a:spcAft>
                <a:spcPts val="0"/>
              </a:spcAft>
              <a:buNone/>
            </a:pPr>
            <a:endParaRPr/>
          </a:p>
        </p:txBody>
      </p:sp>
      <p:sp>
        <p:nvSpPr>
          <p:cNvPr id="210" name="Google Shape;210;p3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16:notes"/>
          <p:cNvSpPr txBox="1">
            <a:spLocks noGrp="1"/>
          </p:cNvSpPr>
          <p:nvPr>
            <p:ph type="body" idx="1"/>
          </p:nvPr>
        </p:nvSpPr>
        <p:spPr>
          <a:xfrm>
            <a:off x="701676" y="4416425"/>
            <a:ext cx="5607050" cy="4183063"/>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480"/>
              </a:spcBef>
              <a:spcAft>
                <a:spcPts val="0"/>
              </a:spcAft>
              <a:buSzPts val="1400"/>
              <a:buNone/>
            </a:pPr>
            <a:r>
              <a:rPr lang="en-US"/>
              <a:t>Angela Watkins serves as the Section 508 Program Manager. She’s been in the position since 2018 as noted before and been involved with accessibility since 2001.</a:t>
            </a:r>
            <a:endParaRPr/>
          </a:p>
        </p:txBody>
      </p:sp>
      <p:sp>
        <p:nvSpPr>
          <p:cNvPr id="81" name="Google Shape;81;p1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7:notes"/>
          <p:cNvSpPr txBox="1">
            <a:spLocks noGrp="1"/>
          </p:cNvSpPr>
          <p:nvPr>
            <p:ph type="body" idx="1"/>
          </p:nvPr>
        </p:nvSpPr>
        <p:spPr>
          <a:xfrm>
            <a:off x="701676" y="4416425"/>
            <a:ext cx="5607050" cy="4183063"/>
          </a:xfrm>
          <a:prstGeom prst="rect">
            <a:avLst/>
          </a:prstGeom>
          <a:noFill/>
          <a:ln>
            <a:noFill/>
          </a:ln>
        </p:spPr>
        <p:txBody>
          <a:bodyPr spcFirstLastPara="1" wrap="square" lIns="93150" tIns="46575" rIns="93150" bIns="46575" anchor="t" anchorCtr="0">
            <a:noAutofit/>
          </a:bodyPr>
          <a:lstStyle/>
          <a:p>
            <a:pPr marL="0" marR="0" lvl="0" indent="0" algn="l" rtl="0">
              <a:lnSpc>
                <a:spcPct val="100000"/>
              </a:lnSpc>
              <a:spcBef>
                <a:spcPts val="480"/>
              </a:spcBef>
              <a:spcAft>
                <a:spcPts val="0"/>
              </a:spcAft>
              <a:buClr>
                <a:srgbClr val="000000"/>
              </a:buClr>
              <a:buSzPts val="1400"/>
              <a:buFont typeface="Arial"/>
              <a:buNone/>
            </a:pPr>
            <a:r>
              <a:rPr lang="en-US" sz="1800">
                <a:latin typeface="Calibri"/>
                <a:ea typeface="Calibri"/>
                <a:cs typeface="Calibri"/>
                <a:sym typeface="Calibri"/>
              </a:rPr>
              <a:t>Marcelle Salley-Owens is noted on the Section 508 Program Managers as the Back-up. Marcelle serves more as a Deputy rather than back-up. Angela and Marcelle (We) work in tandem in supporting the agency employees regarding accessibility issues.</a:t>
            </a:r>
            <a:endParaRPr sz="1800">
              <a:latin typeface="Calibri"/>
              <a:ea typeface="Calibri"/>
              <a:cs typeface="Calibri"/>
              <a:sym typeface="Calibri"/>
            </a:endParaRPr>
          </a:p>
          <a:p>
            <a:pPr marL="0" lvl="0" indent="0" algn="l" rtl="0">
              <a:lnSpc>
                <a:spcPct val="100000"/>
              </a:lnSpc>
              <a:spcBef>
                <a:spcPts val="480"/>
              </a:spcBef>
              <a:spcAft>
                <a:spcPts val="0"/>
              </a:spcAft>
              <a:buSzPts val="1400"/>
              <a:buNone/>
            </a:pPr>
            <a:endParaRPr/>
          </a:p>
        </p:txBody>
      </p:sp>
      <p:sp>
        <p:nvSpPr>
          <p:cNvPr id="90" name="Google Shape;90;p1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1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9" name="Google Shape;99;p18:notes"/>
          <p:cNvSpPr txBox="1">
            <a:spLocks noGrp="1"/>
          </p:cNvSpPr>
          <p:nvPr>
            <p:ph type="body" idx="1"/>
          </p:nvPr>
        </p:nvSpPr>
        <p:spPr>
          <a:xfrm>
            <a:off x="701676" y="4416425"/>
            <a:ext cx="5607050" cy="4183063"/>
          </a:xfrm>
          <a:prstGeom prst="rect">
            <a:avLst/>
          </a:prstGeom>
          <a:noFill/>
          <a:ln>
            <a:noFill/>
          </a:ln>
        </p:spPr>
        <p:txBody>
          <a:bodyPr spcFirstLastPara="1" wrap="square" lIns="93150" tIns="46575" rIns="93150" bIns="46575" anchor="t" anchorCtr="0">
            <a:noAutofit/>
          </a:bodyPr>
          <a:lstStyle/>
          <a:p>
            <a:pPr marL="514350" lvl="0" indent="-285750" algn="l" rtl="0">
              <a:lnSpc>
                <a:spcPct val="100000"/>
              </a:lnSpc>
              <a:spcBef>
                <a:spcPts val="480"/>
              </a:spcBef>
              <a:spcAft>
                <a:spcPts val="0"/>
              </a:spcAft>
              <a:buSzPts val="1400"/>
              <a:buFont typeface="Arial"/>
              <a:buChar char="•"/>
            </a:pPr>
            <a:r>
              <a:rPr lang="en-US" b="0" i="0">
                <a:solidFill>
                  <a:srgbClr val="1B1B1B"/>
                </a:solidFill>
                <a:latin typeface="Public Sans"/>
                <a:ea typeface="Public Sans"/>
                <a:cs typeface="Public Sans"/>
                <a:sym typeface="Public Sans"/>
              </a:rPr>
              <a:t>PBGC was created by the Employee Retirement Income Security Act of 1974 to encourage the continuation and maintenance of private sector defined benefit pension plans, provide timely and uninterrupted payment of pension benefits, and keep pension insurance premiums at a minimum</a:t>
            </a:r>
            <a:endParaRPr/>
          </a:p>
          <a:p>
            <a:pPr marL="514350" lvl="0" indent="-285750" algn="l" rtl="0">
              <a:lnSpc>
                <a:spcPct val="100000"/>
              </a:lnSpc>
              <a:spcBef>
                <a:spcPts val="480"/>
              </a:spcBef>
              <a:spcAft>
                <a:spcPts val="0"/>
              </a:spcAft>
              <a:buSzPts val="1400"/>
              <a:buFont typeface="Arial"/>
              <a:buChar char="•"/>
            </a:pPr>
            <a:r>
              <a:rPr lang="en-US" b="0" i="0">
                <a:solidFill>
                  <a:srgbClr val="1B1B1B"/>
                </a:solidFill>
                <a:latin typeface="Public Sans"/>
                <a:ea typeface="Public Sans"/>
                <a:cs typeface="Public Sans"/>
                <a:sym typeface="Public Sans"/>
              </a:rPr>
              <a:t>We have under 1,000 Federal Employees – which is the categorization of small agency and several hundred contractors</a:t>
            </a:r>
            <a:endParaRPr/>
          </a:p>
          <a:p>
            <a:pPr marL="514350" lvl="0" indent="-285750" algn="l" rtl="0">
              <a:lnSpc>
                <a:spcPct val="100000"/>
              </a:lnSpc>
              <a:spcBef>
                <a:spcPts val="480"/>
              </a:spcBef>
              <a:spcAft>
                <a:spcPts val="0"/>
              </a:spcAft>
              <a:buSzPts val="1400"/>
              <a:buFont typeface="Arial"/>
              <a:buChar char="•"/>
            </a:pPr>
            <a:r>
              <a:rPr lang="en-US" b="0" i="0">
                <a:solidFill>
                  <a:srgbClr val="1B1B1B"/>
                </a:solidFill>
                <a:latin typeface="Public Sans"/>
                <a:ea typeface="Public Sans"/>
                <a:cs typeface="Public Sans"/>
                <a:sym typeface="Public Sans"/>
              </a:rPr>
              <a:t>At PBGC we have a Section 508 Intra-Agency Compliance Team with representatives from OIT, Human Resources, EEO, Procurement, Communications, Facilities, and Legal</a:t>
            </a:r>
            <a:endParaRPr/>
          </a:p>
          <a:p>
            <a:pPr marL="514350" lvl="0" indent="-196850" algn="l" rtl="0">
              <a:lnSpc>
                <a:spcPct val="100000"/>
              </a:lnSpc>
              <a:spcBef>
                <a:spcPts val="480"/>
              </a:spcBef>
              <a:spcAft>
                <a:spcPts val="0"/>
              </a:spcAft>
              <a:buSzPts val="1400"/>
              <a:buFont typeface="Arial"/>
              <a:buNone/>
            </a:pPr>
            <a:endParaRPr/>
          </a:p>
        </p:txBody>
      </p:sp>
      <p:sp>
        <p:nvSpPr>
          <p:cNvPr id="100" name="Google Shape;100;p18:notes"/>
          <p:cNvSpPr txBox="1">
            <a:spLocks noGrp="1"/>
          </p:cNvSpPr>
          <p:nvPr>
            <p:ph type="sldNum" idx="12"/>
          </p:nvPr>
        </p:nvSpPr>
        <p:spPr>
          <a:xfrm>
            <a:off x="3970338" y="8829675"/>
            <a:ext cx="3038475" cy="465138"/>
          </a:xfrm>
          <a:prstGeom prst="rect">
            <a:avLst/>
          </a:prstGeom>
          <a:noFill/>
          <a:ln>
            <a:noFill/>
          </a:ln>
        </p:spPr>
        <p:txBody>
          <a:bodyPr spcFirstLastPara="1" wrap="square" lIns="93150" tIns="46575" rIns="93150" bIns="46575"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Arial"/>
                <a:ea typeface="Arial"/>
                <a:cs typeface="Arial"/>
                <a:sym typeface="Arial"/>
              </a:rPr>
              <a:t>4</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19:notes"/>
          <p:cNvSpPr txBox="1">
            <a:spLocks noGrp="1"/>
          </p:cNvSpPr>
          <p:nvPr>
            <p:ph type="body" idx="1"/>
          </p:nvPr>
        </p:nvSpPr>
        <p:spPr>
          <a:xfrm>
            <a:off x="701676" y="4416425"/>
            <a:ext cx="5607050" cy="4183063"/>
          </a:xfrm>
          <a:prstGeom prst="rect">
            <a:avLst/>
          </a:prstGeom>
          <a:noFill/>
          <a:ln>
            <a:noFill/>
          </a:ln>
        </p:spPr>
        <p:txBody>
          <a:bodyPr spcFirstLastPara="1" wrap="square" lIns="93150" tIns="46575" rIns="93150" bIns="46575" anchor="t" anchorCtr="0">
            <a:noAutofit/>
          </a:bodyPr>
          <a:lstStyle/>
          <a:p>
            <a:pPr marL="0" marR="0" lvl="0" indent="0" algn="l" rtl="0">
              <a:lnSpc>
                <a:spcPct val="100000"/>
              </a:lnSpc>
              <a:spcBef>
                <a:spcPts val="0"/>
              </a:spcBef>
              <a:spcAft>
                <a:spcPts val="600"/>
              </a:spcAft>
              <a:buSzPts val="1400"/>
              <a:buNone/>
            </a:pPr>
            <a:r>
              <a:rPr lang="en-US" sz="1800">
                <a:latin typeface="Calibri"/>
                <a:ea typeface="Calibri"/>
                <a:cs typeface="Calibri"/>
                <a:sym typeface="Calibri"/>
              </a:rPr>
              <a:t>While our focus is in fact on what’s occurring in a small agency, this information is scalable for agencies of any size. In addition, we’re discussing lessons learned developed and focused in a small agency without a team of contract support and efforts made to ensure both federal and contractor employees understand our motto that Accessibility is Everyone’s Responsibility.</a:t>
            </a:r>
            <a:endParaRPr/>
          </a:p>
        </p:txBody>
      </p:sp>
      <p:sp>
        <p:nvSpPr>
          <p:cNvPr id="108" name="Google Shape;108;p1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2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5" name="Google Shape;115;p20:notes"/>
          <p:cNvSpPr txBox="1">
            <a:spLocks noGrp="1"/>
          </p:cNvSpPr>
          <p:nvPr>
            <p:ph type="body" idx="1"/>
          </p:nvPr>
        </p:nvSpPr>
        <p:spPr>
          <a:xfrm>
            <a:off x="701676" y="4416425"/>
            <a:ext cx="5607050" cy="4183063"/>
          </a:xfrm>
          <a:prstGeom prst="rect">
            <a:avLst/>
          </a:prstGeom>
          <a:noFill/>
          <a:ln>
            <a:noFill/>
          </a:ln>
        </p:spPr>
        <p:txBody>
          <a:bodyPr spcFirstLastPara="1" wrap="square" lIns="93150" tIns="46575" rIns="93150" bIns="46575" anchor="t" anchorCtr="0">
            <a:noAutofit/>
          </a:bodyPr>
          <a:lstStyle/>
          <a:p>
            <a:pPr marL="457200" marR="0" lvl="0" indent="-228600" algn="l" rtl="0">
              <a:lnSpc>
                <a:spcPct val="100000"/>
              </a:lnSpc>
              <a:spcBef>
                <a:spcPts val="480"/>
              </a:spcBef>
              <a:spcAft>
                <a:spcPts val="0"/>
              </a:spcAft>
              <a:buSzPts val="1400"/>
              <a:buNone/>
            </a:pPr>
            <a:r>
              <a:rPr lang="en-US"/>
              <a:t>Note: In Presentation Mode – by clicking each of the slide image</a:t>
            </a:r>
            <a:endParaRPr/>
          </a:p>
        </p:txBody>
      </p:sp>
      <p:sp>
        <p:nvSpPr>
          <p:cNvPr id="116" name="Google Shape;116;p20:notes"/>
          <p:cNvSpPr txBox="1">
            <a:spLocks noGrp="1"/>
          </p:cNvSpPr>
          <p:nvPr>
            <p:ph type="sldNum" idx="12"/>
          </p:nvPr>
        </p:nvSpPr>
        <p:spPr>
          <a:xfrm>
            <a:off x="3970338" y="8829675"/>
            <a:ext cx="3038475" cy="465138"/>
          </a:xfrm>
          <a:prstGeom prst="rect">
            <a:avLst/>
          </a:prstGeom>
          <a:noFill/>
          <a:ln>
            <a:noFill/>
          </a:ln>
        </p:spPr>
        <p:txBody>
          <a:bodyPr spcFirstLastPara="1" wrap="square" lIns="93150" tIns="46575" rIns="93150" bIns="46575"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Arial"/>
                <a:ea typeface="Arial"/>
                <a:cs typeface="Arial"/>
                <a:sym typeface="Arial"/>
              </a:rPr>
              <a:t>6</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21:notes"/>
          <p:cNvSpPr txBox="1">
            <a:spLocks noGrp="1"/>
          </p:cNvSpPr>
          <p:nvPr>
            <p:ph type="body" idx="1"/>
          </p:nvPr>
        </p:nvSpPr>
        <p:spPr>
          <a:xfrm>
            <a:off x="701676" y="4416425"/>
            <a:ext cx="5607050" cy="4183063"/>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480"/>
              </a:spcBef>
              <a:spcAft>
                <a:spcPts val="0"/>
              </a:spcAft>
              <a:buSzPts val="1400"/>
              <a:buNone/>
            </a:pPr>
            <a:r>
              <a:rPr lang="en-US"/>
              <a:t>https://www.section508.gov/tools/playbooks/technology-accessibility-playbook-intro/</a:t>
            </a:r>
            <a:endParaRPr/>
          </a:p>
          <a:p>
            <a:pPr marL="0" lvl="0" indent="0" algn="l" rtl="0">
              <a:lnSpc>
                <a:spcPct val="100000"/>
              </a:lnSpc>
              <a:spcBef>
                <a:spcPts val="480"/>
              </a:spcBef>
              <a:spcAft>
                <a:spcPts val="0"/>
              </a:spcAft>
              <a:buSzPts val="1400"/>
              <a:buNone/>
            </a:pPr>
            <a:r>
              <a:rPr lang="en-US"/>
              <a:t>While we’re leveraging elements from GSA’s playbook – we’re focusing on the impact what we’ve been able to accomplish and observations made along the way.</a:t>
            </a:r>
            <a:endParaRPr/>
          </a:p>
          <a:p>
            <a:pPr marL="0" lvl="0" indent="0" algn="l" rtl="0">
              <a:lnSpc>
                <a:spcPct val="100000"/>
              </a:lnSpc>
              <a:spcBef>
                <a:spcPts val="480"/>
              </a:spcBef>
              <a:spcAft>
                <a:spcPts val="0"/>
              </a:spcAft>
              <a:buSzPts val="1400"/>
              <a:buNone/>
            </a:pPr>
            <a:endParaRPr/>
          </a:p>
          <a:p>
            <a:pPr marL="0" lvl="0" indent="0" algn="l" rtl="0">
              <a:lnSpc>
                <a:spcPct val="100000"/>
              </a:lnSpc>
              <a:spcBef>
                <a:spcPts val="480"/>
              </a:spcBef>
              <a:spcAft>
                <a:spcPts val="0"/>
              </a:spcAft>
              <a:buSzPts val="1400"/>
              <a:buNone/>
            </a:pPr>
            <a:r>
              <a:rPr lang="en-US" b="1"/>
              <a:t>Communications &amp; Marketing</a:t>
            </a:r>
            <a:endParaRPr/>
          </a:p>
          <a:p>
            <a:pPr marL="285750" lvl="0" indent="-285750" algn="l" rtl="0">
              <a:lnSpc>
                <a:spcPct val="100000"/>
              </a:lnSpc>
              <a:spcBef>
                <a:spcPts val="480"/>
              </a:spcBef>
              <a:spcAft>
                <a:spcPts val="0"/>
              </a:spcAft>
              <a:buSzPts val="1400"/>
              <a:buFont typeface="Arial"/>
              <a:buChar char="•"/>
            </a:pPr>
            <a:r>
              <a:rPr lang="en-US"/>
              <a:t>Communications department was instrumental in ensuring messaging was comprehensive, visually appealing, and able to be distributed either via hard copy (when we were in person) or electronically when we went virtual.</a:t>
            </a:r>
            <a:endParaRPr/>
          </a:p>
          <a:p>
            <a:pPr marL="285750" lvl="0" indent="-285750" algn="l" rtl="0">
              <a:lnSpc>
                <a:spcPct val="100000"/>
              </a:lnSpc>
              <a:spcBef>
                <a:spcPts val="480"/>
              </a:spcBef>
              <a:spcAft>
                <a:spcPts val="0"/>
              </a:spcAft>
              <a:buSzPts val="1400"/>
              <a:buFont typeface="Arial"/>
              <a:buChar char="•"/>
            </a:pPr>
            <a:r>
              <a:rPr lang="en-US"/>
              <a:t>We also partner with them to promote scheduled activities via the Corporate Calendar to provide additional visibility to activities.</a:t>
            </a:r>
            <a:endParaRPr/>
          </a:p>
          <a:p>
            <a:pPr marL="0" lvl="0" indent="0" algn="l" rtl="0">
              <a:lnSpc>
                <a:spcPct val="100000"/>
              </a:lnSpc>
              <a:spcBef>
                <a:spcPts val="480"/>
              </a:spcBef>
              <a:spcAft>
                <a:spcPts val="0"/>
              </a:spcAft>
              <a:buSzPts val="1400"/>
              <a:buNone/>
            </a:pPr>
            <a:endParaRPr/>
          </a:p>
          <a:p>
            <a:pPr marL="0" lvl="0" indent="0" algn="l" rtl="0">
              <a:lnSpc>
                <a:spcPct val="100000"/>
              </a:lnSpc>
              <a:spcBef>
                <a:spcPts val="480"/>
              </a:spcBef>
              <a:spcAft>
                <a:spcPts val="0"/>
              </a:spcAft>
              <a:buSzPts val="1400"/>
              <a:buNone/>
            </a:pPr>
            <a:r>
              <a:rPr lang="en-US" b="1"/>
              <a:t>Training</a:t>
            </a:r>
            <a:endParaRPr/>
          </a:p>
          <a:p>
            <a:pPr marL="0" lvl="0" indent="0" algn="l" rtl="0">
              <a:lnSpc>
                <a:spcPct val="100000"/>
              </a:lnSpc>
              <a:spcBef>
                <a:spcPts val="480"/>
              </a:spcBef>
              <a:spcAft>
                <a:spcPts val="0"/>
              </a:spcAft>
              <a:buSzPts val="1400"/>
              <a:buNone/>
            </a:pPr>
            <a:endParaRPr/>
          </a:p>
          <a:p>
            <a:pPr marL="0" lvl="0" indent="0" algn="l" rtl="0">
              <a:lnSpc>
                <a:spcPct val="100000"/>
              </a:lnSpc>
              <a:spcBef>
                <a:spcPts val="480"/>
              </a:spcBef>
              <a:spcAft>
                <a:spcPts val="0"/>
              </a:spcAft>
              <a:buSzPts val="1400"/>
              <a:buNone/>
            </a:pPr>
            <a:endParaRPr/>
          </a:p>
          <a:p>
            <a:pPr marL="0" lvl="0" indent="0" algn="l" rtl="0">
              <a:lnSpc>
                <a:spcPct val="100000"/>
              </a:lnSpc>
              <a:spcBef>
                <a:spcPts val="480"/>
              </a:spcBef>
              <a:spcAft>
                <a:spcPts val="0"/>
              </a:spcAft>
              <a:buSzPts val="1400"/>
              <a:buNone/>
            </a:pPr>
            <a:r>
              <a:rPr lang="en-US" b="1"/>
              <a:t>Invitations to Staff Meetings</a:t>
            </a:r>
            <a:endParaRPr/>
          </a:p>
          <a:p>
            <a:pPr marL="0" lvl="0" indent="0" algn="l" rtl="0">
              <a:lnSpc>
                <a:spcPct val="100000"/>
              </a:lnSpc>
              <a:spcBef>
                <a:spcPts val="480"/>
              </a:spcBef>
              <a:spcAft>
                <a:spcPts val="0"/>
              </a:spcAft>
              <a:buSzPts val="1400"/>
              <a:buNone/>
            </a:pPr>
            <a:endParaRPr/>
          </a:p>
        </p:txBody>
      </p:sp>
      <p:sp>
        <p:nvSpPr>
          <p:cNvPr id="128" name="Google Shape;128;p2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2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35" name="Google Shape;135;p22:notes"/>
          <p:cNvSpPr txBox="1">
            <a:spLocks noGrp="1"/>
          </p:cNvSpPr>
          <p:nvPr>
            <p:ph type="body" idx="1"/>
          </p:nvPr>
        </p:nvSpPr>
        <p:spPr>
          <a:xfrm>
            <a:off x="701676" y="4416425"/>
            <a:ext cx="5607050" cy="4183063"/>
          </a:xfrm>
          <a:prstGeom prst="rect">
            <a:avLst/>
          </a:prstGeom>
          <a:noFill/>
          <a:ln>
            <a:noFill/>
          </a:ln>
        </p:spPr>
        <p:txBody>
          <a:bodyPr spcFirstLastPara="1" wrap="square" lIns="93150" tIns="46575" rIns="93150" bIns="46575" anchor="t" anchorCtr="0">
            <a:noAutofit/>
          </a:bodyPr>
          <a:lstStyle/>
          <a:p>
            <a:pPr marL="457200" marR="0" lvl="0" indent="-228600" algn="l" rtl="0">
              <a:lnSpc>
                <a:spcPct val="100000"/>
              </a:lnSpc>
              <a:spcBef>
                <a:spcPts val="480"/>
              </a:spcBef>
              <a:spcAft>
                <a:spcPts val="0"/>
              </a:spcAft>
              <a:buSzPts val="1400"/>
              <a:buNone/>
            </a:pPr>
            <a:endParaRPr/>
          </a:p>
        </p:txBody>
      </p:sp>
      <p:sp>
        <p:nvSpPr>
          <p:cNvPr id="136" name="Google Shape;136;p22:notes"/>
          <p:cNvSpPr txBox="1">
            <a:spLocks noGrp="1"/>
          </p:cNvSpPr>
          <p:nvPr>
            <p:ph type="sldNum" idx="12"/>
          </p:nvPr>
        </p:nvSpPr>
        <p:spPr>
          <a:xfrm>
            <a:off x="3970338" y="8829675"/>
            <a:ext cx="3038475" cy="465138"/>
          </a:xfrm>
          <a:prstGeom prst="rect">
            <a:avLst/>
          </a:prstGeom>
          <a:noFill/>
          <a:ln>
            <a:noFill/>
          </a:ln>
        </p:spPr>
        <p:txBody>
          <a:bodyPr spcFirstLastPara="1" wrap="square" lIns="93150" tIns="46575" rIns="93150" bIns="46575"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Arial"/>
                <a:ea typeface="Arial"/>
                <a:cs typeface="Arial"/>
                <a:sym typeface="Arial"/>
              </a:rPr>
              <a:t>8</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23:notes"/>
          <p:cNvSpPr txBox="1">
            <a:spLocks noGrp="1"/>
          </p:cNvSpPr>
          <p:nvPr>
            <p:ph type="body" idx="1"/>
          </p:nvPr>
        </p:nvSpPr>
        <p:spPr>
          <a:xfrm>
            <a:off x="701676" y="4416425"/>
            <a:ext cx="5607050" cy="4183063"/>
          </a:xfrm>
          <a:prstGeom prst="rect">
            <a:avLst/>
          </a:prstGeom>
        </p:spPr>
        <p:txBody>
          <a:bodyPr spcFirstLastPara="1" wrap="square" lIns="93150" tIns="46575" rIns="93150" bIns="46575" anchor="t" anchorCtr="0">
            <a:noAutofit/>
          </a:bodyPr>
          <a:lstStyle/>
          <a:p>
            <a:pPr marL="0" lvl="0" indent="0" algn="l" rtl="0">
              <a:spcBef>
                <a:spcPts val="480"/>
              </a:spcBef>
              <a:spcAft>
                <a:spcPts val="0"/>
              </a:spcAft>
              <a:buNone/>
            </a:pPr>
            <a:endParaRPr/>
          </a:p>
        </p:txBody>
      </p:sp>
      <p:sp>
        <p:nvSpPr>
          <p:cNvPr id="145" name="Google Shape;145;p2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4"/>
        <p:cNvGrpSpPr/>
        <p:nvPr/>
      </p:nvGrpSpPr>
      <p:grpSpPr>
        <a:xfrm>
          <a:off x="0" y="0"/>
          <a:ext cx="0" cy="0"/>
          <a:chOff x="0" y="0"/>
          <a:chExt cx="0" cy="0"/>
        </a:xfrm>
      </p:grpSpPr>
      <p:sp>
        <p:nvSpPr>
          <p:cNvPr id="15" name="Google Shape;15;p4"/>
          <p:cNvSpPr txBox="1">
            <a:spLocks noGrp="1"/>
          </p:cNvSpPr>
          <p:nvPr>
            <p:ph type="title"/>
          </p:nvPr>
        </p:nvSpPr>
        <p:spPr>
          <a:xfrm>
            <a:off x="533400" y="402449"/>
            <a:ext cx="10058400" cy="1325563"/>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lt1"/>
              </a:buClr>
              <a:buSzPts val="4400"/>
              <a:buFont typeface="Arial"/>
              <a:buNone/>
              <a:defRPr sz="44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6" name="Google Shape;16;p4"/>
          <p:cNvSpPr txBox="1">
            <a:spLocks noGrp="1"/>
          </p:cNvSpPr>
          <p:nvPr>
            <p:ph type="body" idx="1"/>
          </p:nvPr>
        </p:nvSpPr>
        <p:spPr>
          <a:xfrm>
            <a:off x="533400" y="1891357"/>
            <a:ext cx="10058400" cy="10668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480"/>
              </a:spcBef>
              <a:spcAft>
                <a:spcPts val="0"/>
              </a:spcAft>
              <a:buClr>
                <a:schemeClr val="lt1"/>
              </a:buClr>
              <a:buSzPts val="2400"/>
              <a:buFont typeface="Arial"/>
              <a:buNone/>
              <a:defRPr sz="2400" b="1" i="1"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7" name="Google Shape;17;p4"/>
          <p:cNvSpPr txBox="1">
            <a:spLocks noGrp="1"/>
          </p:cNvSpPr>
          <p:nvPr>
            <p:ph type="body" idx="2"/>
          </p:nvPr>
        </p:nvSpPr>
        <p:spPr>
          <a:xfrm>
            <a:off x="533400" y="3124200"/>
            <a:ext cx="5711825" cy="9144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640"/>
              </a:spcBef>
              <a:spcAft>
                <a:spcPts val="0"/>
              </a:spcAft>
              <a:buClr>
                <a:schemeClr val="lt1"/>
              </a:buClr>
              <a:buSzPts val="3200"/>
              <a:buFont typeface="Arial"/>
              <a:buNone/>
              <a:defRPr sz="3200" b="1"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0" name="Google Shape;20;p4"/>
          <p:cNvSpPr txBox="1">
            <a:spLocks noGrp="1"/>
          </p:cNvSpPr>
          <p:nvPr>
            <p:ph type="body" idx="3"/>
          </p:nvPr>
        </p:nvSpPr>
        <p:spPr>
          <a:xfrm>
            <a:off x="533400" y="6115359"/>
            <a:ext cx="11049000" cy="5334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480"/>
              </a:spcBef>
              <a:spcAft>
                <a:spcPts val="0"/>
              </a:spcAft>
              <a:buClr>
                <a:srgbClr val="006197"/>
              </a:buClr>
              <a:buSzPts val="2400"/>
              <a:buFont typeface="Arial"/>
              <a:buNone/>
              <a:defRPr sz="2400" b="1" i="1" u="none" strike="noStrike" cap="none">
                <a:solidFill>
                  <a:srgbClr val="006197"/>
                </a:solidFill>
                <a:latin typeface="Arial"/>
                <a:ea typeface="Arial"/>
                <a:cs typeface="Arial"/>
                <a:sym typeface="Arial"/>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1" name="Google Shape;21;p4"/>
          <p:cNvSpPr txBox="1">
            <a:spLocks noGrp="1"/>
          </p:cNvSpPr>
          <p:nvPr>
            <p:ph type="body" idx="4"/>
          </p:nvPr>
        </p:nvSpPr>
        <p:spPr>
          <a:xfrm>
            <a:off x="533400" y="4857736"/>
            <a:ext cx="11049000" cy="1242534"/>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880"/>
              </a:spcBef>
              <a:spcAft>
                <a:spcPts val="0"/>
              </a:spcAft>
              <a:buClr>
                <a:srgbClr val="006197"/>
              </a:buClr>
              <a:buSzPts val="4400"/>
              <a:buFont typeface="Arial"/>
              <a:buNone/>
              <a:defRPr sz="4400" b="1" i="0" u="none" strike="noStrike" cap="none">
                <a:solidFill>
                  <a:srgbClr val="006197"/>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2" name="Picture 1" descr="A picture containing text, clipart&#10;&#10;Description automatically generated">
            <a:extLst>
              <a:ext uri="{FF2B5EF4-FFF2-40B4-BE49-F238E27FC236}">
                <a16:creationId xmlns:a16="http://schemas.microsoft.com/office/drawing/2014/main" id="{34055AEC-0305-31B6-7B2D-75AB297FC45B}"/>
              </a:ext>
            </a:extLst>
          </p:cNvPr>
          <p:cNvPicPr>
            <a:picLocks noChangeAspect="1"/>
          </p:cNvPicPr>
          <p:nvPr userDrawn="1"/>
        </p:nvPicPr>
        <p:blipFill>
          <a:blip r:embed="rId2"/>
          <a:stretch>
            <a:fillRect/>
          </a:stretch>
        </p:blipFill>
        <p:spPr>
          <a:xfrm>
            <a:off x="8951218" y="3106002"/>
            <a:ext cx="1453896" cy="913191"/>
          </a:xfrm>
          <a:prstGeom prst="rect">
            <a:avLst/>
          </a:prstGeom>
        </p:spPr>
      </p:pic>
      <p:pic>
        <p:nvPicPr>
          <p:cNvPr id="3" name="Google Shape;19;p4" descr="GSA Starmark logo">
            <a:extLst>
              <a:ext uri="{FF2B5EF4-FFF2-40B4-BE49-F238E27FC236}">
                <a16:creationId xmlns:a16="http://schemas.microsoft.com/office/drawing/2014/main" id="{4F8D95F3-2399-BE5C-D698-C8C5EFAE54D1}"/>
              </a:ext>
            </a:extLst>
          </p:cNvPr>
          <p:cNvPicPr preferRelativeResize="0"/>
          <p:nvPr userDrawn="1"/>
        </p:nvPicPr>
        <p:blipFill rotWithShape="1">
          <a:blip r:embed="rId3">
            <a:alphaModFix/>
          </a:blip>
          <a:srcRect/>
          <a:stretch/>
        </p:blipFill>
        <p:spPr>
          <a:xfrm>
            <a:off x="7850133" y="3111500"/>
            <a:ext cx="914400" cy="914400"/>
          </a:xfrm>
          <a:prstGeom prst="rect">
            <a:avLst/>
          </a:prstGeom>
          <a:noFill/>
          <a:ln>
            <a:noFill/>
          </a:ln>
        </p:spPr>
      </p:pic>
      <p:pic>
        <p:nvPicPr>
          <p:cNvPr id="4" name="Google Shape;20;p4" descr="Seal of the CIO Council">
            <a:extLst>
              <a:ext uri="{FF2B5EF4-FFF2-40B4-BE49-F238E27FC236}">
                <a16:creationId xmlns:a16="http://schemas.microsoft.com/office/drawing/2014/main" id="{FEDCBEF9-DCC3-0A83-1559-4D7A054FBC63}"/>
              </a:ext>
            </a:extLst>
          </p:cNvPr>
          <p:cNvPicPr preferRelativeResize="0"/>
          <p:nvPr userDrawn="1"/>
        </p:nvPicPr>
        <p:blipFill rotWithShape="1">
          <a:blip r:embed="rId4">
            <a:alphaModFix/>
          </a:blip>
          <a:srcRect/>
          <a:stretch/>
        </p:blipFill>
        <p:spPr>
          <a:xfrm>
            <a:off x="10591800" y="3073563"/>
            <a:ext cx="979610" cy="97807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No Logos">
  <p:cSld name="Title Slide No Logos">
    <p:spTree>
      <p:nvGrpSpPr>
        <p:cNvPr id="1" name="Shape 23"/>
        <p:cNvGrpSpPr/>
        <p:nvPr/>
      </p:nvGrpSpPr>
      <p:grpSpPr>
        <a:xfrm>
          <a:off x="0" y="0"/>
          <a:ext cx="0" cy="0"/>
          <a:chOff x="0" y="0"/>
          <a:chExt cx="0" cy="0"/>
        </a:xfrm>
      </p:grpSpPr>
      <p:sp>
        <p:nvSpPr>
          <p:cNvPr id="24" name="Google Shape;24;p7"/>
          <p:cNvSpPr txBox="1">
            <a:spLocks noGrp="1"/>
          </p:cNvSpPr>
          <p:nvPr>
            <p:ph type="title"/>
          </p:nvPr>
        </p:nvSpPr>
        <p:spPr>
          <a:xfrm>
            <a:off x="533400" y="402449"/>
            <a:ext cx="10058400" cy="1325563"/>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lt1"/>
              </a:buClr>
              <a:buSzPts val="4400"/>
              <a:buFont typeface="Arial"/>
              <a:buNone/>
              <a:defRPr sz="44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5" name="Google Shape;25;p7"/>
          <p:cNvSpPr txBox="1">
            <a:spLocks noGrp="1"/>
          </p:cNvSpPr>
          <p:nvPr>
            <p:ph type="body" idx="1"/>
          </p:nvPr>
        </p:nvSpPr>
        <p:spPr>
          <a:xfrm>
            <a:off x="533400" y="1891357"/>
            <a:ext cx="10058400" cy="10668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480"/>
              </a:spcBef>
              <a:spcAft>
                <a:spcPts val="0"/>
              </a:spcAft>
              <a:buClr>
                <a:schemeClr val="lt1"/>
              </a:buClr>
              <a:buSzPts val="2400"/>
              <a:buFont typeface="Arial"/>
              <a:buNone/>
              <a:defRPr sz="2400" b="1" i="1"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6" name="Google Shape;26;p7"/>
          <p:cNvSpPr txBox="1">
            <a:spLocks noGrp="1"/>
          </p:cNvSpPr>
          <p:nvPr>
            <p:ph type="body" idx="2"/>
          </p:nvPr>
        </p:nvSpPr>
        <p:spPr>
          <a:xfrm>
            <a:off x="533400" y="3124200"/>
            <a:ext cx="5711825" cy="9144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640"/>
              </a:spcBef>
              <a:spcAft>
                <a:spcPts val="0"/>
              </a:spcAft>
              <a:buClr>
                <a:schemeClr val="lt1"/>
              </a:buClr>
              <a:buSzPts val="3200"/>
              <a:buFont typeface="Arial"/>
              <a:buNone/>
              <a:defRPr sz="3200" b="1"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7" name="Google Shape;27;p7"/>
          <p:cNvSpPr txBox="1">
            <a:spLocks noGrp="1"/>
          </p:cNvSpPr>
          <p:nvPr>
            <p:ph type="body" idx="3"/>
          </p:nvPr>
        </p:nvSpPr>
        <p:spPr>
          <a:xfrm>
            <a:off x="533400" y="6115359"/>
            <a:ext cx="11049000" cy="5334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480"/>
              </a:spcBef>
              <a:spcAft>
                <a:spcPts val="0"/>
              </a:spcAft>
              <a:buClr>
                <a:srgbClr val="006197"/>
              </a:buClr>
              <a:buSzPts val="2400"/>
              <a:buFont typeface="Arial"/>
              <a:buNone/>
              <a:defRPr sz="2400" b="1" i="1" u="none" strike="noStrike" cap="none">
                <a:solidFill>
                  <a:srgbClr val="006197"/>
                </a:solidFill>
                <a:latin typeface="Arial"/>
                <a:ea typeface="Arial"/>
                <a:cs typeface="Arial"/>
                <a:sym typeface="Arial"/>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8" name="Google Shape;28;p7"/>
          <p:cNvSpPr txBox="1">
            <a:spLocks noGrp="1"/>
          </p:cNvSpPr>
          <p:nvPr>
            <p:ph type="body" idx="4"/>
          </p:nvPr>
        </p:nvSpPr>
        <p:spPr>
          <a:xfrm>
            <a:off x="533400" y="4857736"/>
            <a:ext cx="11049000" cy="1242534"/>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880"/>
              </a:spcBef>
              <a:spcAft>
                <a:spcPts val="0"/>
              </a:spcAft>
              <a:buClr>
                <a:srgbClr val="006197"/>
              </a:buClr>
              <a:buSzPts val="4400"/>
              <a:buFont typeface="Arial"/>
              <a:buNone/>
              <a:defRPr sz="4400" b="1" i="0" u="none" strike="noStrike" cap="none">
                <a:solidFill>
                  <a:srgbClr val="006197"/>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2 Content Columns">
  <p:cSld name="Title and 2 Content Columns">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457200" y="317405"/>
            <a:ext cx="10515600" cy="457200"/>
          </a:xfrm>
          <a:prstGeom prst="rect">
            <a:avLst/>
          </a:prstGeom>
          <a:noFill/>
          <a:ln>
            <a:noFill/>
          </a:ln>
        </p:spPr>
        <p:txBody>
          <a:bodyPr spcFirstLastPara="1" wrap="square" lIns="0" tIns="45700" rIns="0" bIns="0" anchor="t" anchorCtr="0">
            <a:sp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7" name="Google Shape;37;p8"/>
          <p:cNvSpPr txBox="1">
            <a:spLocks noGrp="1"/>
          </p:cNvSpPr>
          <p:nvPr>
            <p:ph type="body" idx="1"/>
          </p:nvPr>
        </p:nvSpPr>
        <p:spPr>
          <a:xfrm>
            <a:off x="457200" y="1371600"/>
            <a:ext cx="5486400" cy="493776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700"/>
              </a:spcBef>
              <a:spcAft>
                <a:spcPts val="0"/>
              </a:spcAft>
              <a:buClr>
                <a:srgbClr val="006197"/>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93700" algn="l" rtl="0">
              <a:lnSpc>
                <a:spcPct val="100000"/>
              </a:lnSpc>
              <a:spcBef>
                <a:spcPts val="700"/>
              </a:spcBef>
              <a:spcAft>
                <a:spcPts val="0"/>
              </a:spcAft>
              <a:buClr>
                <a:srgbClr val="006197"/>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38" name="Google Shape;38;p8"/>
          <p:cNvSpPr txBox="1">
            <a:spLocks noGrp="1"/>
          </p:cNvSpPr>
          <p:nvPr>
            <p:ph type="body" idx="2"/>
          </p:nvPr>
        </p:nvSpPr>
        <p:spPr>
          <a:xfrm>
            <a:off x="6248400" y="1371600"/>
            <a:ext cx="5486400" cy="49530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700"/>
              </a:spcBef>
              <a:spcAft>
                <a:spcPts val="0"/>
              </a:spcAft>
              <a:buClr>
                <a:srgbClr val="006197"/>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93700" algn="l" rtl="0">
              <a:lnSpc>
                <a:spcPct val="100000"/>
              </a:lnSpc>
              <a:spcBef>
                <a:spcPts val="700"/>
              </a:spcBef>
              <a:spcAft>
                <a:spcPts val="0"/>
              </a:spcAft>
              <a:buClr>
                <a:srgbClr val="006197"/>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39" name="Google Shape;39;p8"/>
          <p:cNvSpPr txBox="1">
            <a:spLocks noGrp="1"/>
          </p:cNvSpPr>
          <p:nvPr>
            <p:ph type="sldNum" idx="12"/>
          </p:nvPr>
        </p:nvSpPr>
        <p:spPr>
          <a:xfrm>
            <a:off x="11465983" y="6492240"/>
            <a:ext cx="268817" cy="18288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457200" y="317405"/>
            <a:ext cx="10515600" cy="457200"/>
          </a:xfrm>
          <a:prstGeom prst="rect">
            <a:avLst/>
          </a:prstGeom>
          <a:noFill/>
          <a:ln>
            <a:noFill/>
          </a:ln>
        </p:spPr>
        <p:txBody>
          <a:bodyPr spcFirstLastPara="1" wrap="square" lIns="0" tIns="45700" rIns="0" bIns="0" anchor="t" anchorCtr="0">
            <a:sp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457200" y="1371600"/>
            <a:ext cx="11277600" cy="493776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700"/>
              </a:spcBef>
              <a:spcAft>
                <a:spcPts val="0"/>
              </a:spcAft>
              <a:buClr>
                <a:srgbClr val="006197"/>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93700" algn="l" rtl="0">
              <a:lnSpc>
                <a:spcPct val="100000"/>
              </a:lnSpc>
              <a:spcBef>
                <a:spcPts val="700"/>
              </a:spcBef>
              <a:spcAft>
                <a:spcPts val="0"/>
              </a:spcAft>
              <a:buClr>
                <a:srgbClr val="006197"/>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43" name="Google Shape;43;p6"/>
          <p:cNvSpPr txBox="1">
            <a:spLocks noGrp="1"/>
          </p:cNvSpPr>
          <p:nvPr>
            <p:ph type="sldNum" idx="12"/>
          </p:nvPr>
        </p:nvSpPr>
        <p:spPr>
          <a:xfrm>
            <a:off x="11465983" y="6492240"/>
            <a:ext cx="268817" cy="18288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4"/>
        <p:cNvGrpSpPr/>
        <p:nvPr/>
      </p:nvGrpSpPr>
      <p:grpSpPr>
        <a:xfrm>
          <a:off x="0" y="0"/>
          <a:ext cx="0" cy="0"/>
          <a:chOff x="0" y="0"/>
          <a:chExt cx="0" cy="0"/>
        </a:xfrm>
      </p:grpSpPr>
      <p:sp>
        <p:nvSpPr>
          <p:cNvPr id="45" name="Google Shape;45;p12"/>
          <p:cNvSpPr txBox="1">
            <a:spLocks noGrp="1"/>
          </p:cNvSpPr>
          <p:nvPr>
            <p:ph type="title"/>
          </p:nvPr>
        </p:nvSpPr>
        <p:spPr>
          <a:xfrm>
            <a:off x="457200" y="317405"/>
            <a:ext cx="10515600" cy="457200"/>
          </a:xfrm>
          <a:prstGeom prst="rect">
            <a:avLst/>
          </a:prstGeom>
          <a:noFill/>
          <a:ln>
            <a:noFill/>
          </a:ln>
        </p:spPr>
        <p:txBody>
          <a:bodyPr spcFirstLastPara="1" wrap="square" lIns="0" tIns="45700" rIns="0" bIns="0" anchor="t" anchorCtr="0">
            <a:sp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46" name="Google Shape;46;p12"/>
          <p:cNvSpPr txBox="1">
            <a:spLocks noGrp="1"/>
          </p:cNvSpPr>
          <p:nvPr>
            <p:ph type="sldNum" idx="12"/>
          </p:nvPr>
        </p:nvSpPr>
        <p:spPr>
          <a:xfrm>
            <a:off x="11465983" y="6492240"/>
            <a:ext cx="268817" cy="18288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2 Content Columns + Headings">
  <p:cSld name="Title and 2 Content Columns + Headings">
    <p:spTree>
      <p:nvGrpSpPr>
        <p:cNvPr id="1" name="Shape 47"/>
        <p:cNvGrpSpPr/>
        <p:nvPr/>
      </p:nvGrpSpPr>
      <p:grpSpPr>
        <a:xfrm>
          <a:off x="0" y="0"/>
          <a:ext cx="0" cy="0"/>
          <a:chOff x="0" y="0"/>
          <a:chExt cx="0" cy="0"/>
        </a:xfrm>
      </p:grpSpPr>
      <p:sp>
        <p:nvSpPr>
          <p:cNvPr id="48" name="Google Shape;48;p9"/>
          <p:cNvSpPr txBox="1">
            <a:spLocks noGrp="1"/>
          </p:cNvSpPr>
          <p:nvPr>
            <p:ph type="title"/>
          </p:nvPr>
        </p:nvSpPr>
        <p:spPr>
          <a:xfrm>
            <a:off x="457200" y="317405"/>
            <a:ext cx="10515600" cy="457200"/>
          </a:xfrm>
          <a:prstGeom prst="rect">
            <a:avLst/>
          </a:prstGeom>
          <a:noFill/>
          <a:ln>
            <a:noFill/>
          </a:ln>
        </p:spPr>
        <p:txBody>
          <a:bodyPr spcFirstLastPara="1" wrap="square" lIns="0" tIns="45700" rIns="0" bIns="0" anchor="t" anchorCtr="0">
            <a:sp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49" name="Google Shape;49;p9"/>
          <p:cNvSpPr txBox="1">
            <a:spLocks noGrp="1"/>
          </p:cNvSpPr>
          <p:nvPr>
            <p:ph type="body" idx="1"/>
          </p:nvPr>
        </p:nvSpPr>
        <p:spPr>
          <a:xfrm>
            <a:off x="457200" y="1371600"/>
            <a:ext cx="5486400" cy="762000"/>
          </a:xfrm>
          <a:prstGeom prst="rect">
            <a:avLst/>
          </a:prstGeom>
          <a:noFill/>
          <a:ln>
            <a:noFill/>
          </a:ln>
        </p:spPr>
        <p:txBody>
          <a:bodyPr spcFirstLastPara="1" wrap="square" lIns="91425" tIns="45700" rIns="91425" bIns="45700" anchor="ctr" anchorCtr="0">
            <a:noAutofit/>
          </a:bodyPr>
          <a:lstStyle>
            <a:lvl1pPr marL="457200" marR="0" lvl="0" indent="-406400" algn="l" rtl="0">
              <a:lnSpc>
                <a:spcPct val="90000"/>
              </a:lnSpc>
              <a:spcBef>
                <a:spcPts val="700"/>
              </a:spcBef>
              <a:spcAft>
                <a:spcPts val="0"/>
              </a:spcAft>
              <a:buClr>
                <a:srgbClr val="28376D"/>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55600" algn="l" rtl="0">
              <a:lnSpc>
                <a:spcPct val="90000"/>
              </a:lnSpc>
              <a:spcBef>
                <a:spcPts val="700"/>
              </a:spcBef>
              <a:spcAft>
                <a:spcPts val="0"/>
              </a:spcAft>
              <a:buClr>
                <a:srgbClr val="28376D"/>
              </a:buClr>
              <a:buSzPts val="2000"/>
              <a:buFont typeface="Noto Sans Symbols"/>
              <a:buChar char="▪"/>
              <a:defRPr sz="2000" b="0" i="0" u="none" strike="noStrike" cap="none">
                <a:solidFill>
                  <a:srgbClr val="003366"/>
                </a:solidFill>
                <a:latin typeface="Arial"/>
                <a:ea typeface="Arial"/>
                <a:cs typeface="Arial"/>
                <a:sym typeface="Arial"/>
              </a:defRPr>
            </a:lvl2pPr>
            <a:lvl3pPr marL="1371600" marR="0" lvl="2" indent="-342900" algn="l" rtl="0">
              <a:lnSpc>
                <a:spcPct val="90000"/>
              </a:lnSpc>
              <a:spcBef>
                <a:spcPts val="50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3pPr>
            <a:lvl4pPr marL="1828800" marR="0" lvl="3" indent="-342900" algn="l" rtl="0">
              <a:lnSpc>
                <a:spcPct val="95000"/>
              </a:lnSpc>
              <a:spcBef>
                <a:spcPts val="45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4pPr>
            <a:lvl5pPr marL="2286000" marR="0" lvl="4" indent="-342900" algn="l" rtl="0">
              <a:lnSpc>
                <a:spcPct val="95000"/>
              </a:lnSpc>
              <a:spcBef>
                <a:spcPts val="54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5pPr>
            <a:lvl6pPr marL="2743200" marR="0" lvl="5"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50" name="Google Shape;50;p9"/>
          <p:cNvSpPr txBox="1">
            <a:spLocks noGrp="1"/>
          </p:cNvSpPr>
          <p:nvPr>
            <p:ph type="body" idx="2"/>
          </p:nvPr>
        </p:nvSpPr>
        <p:spPr>
          <a:xfrm>
            <a:off x="457200" y="2286000"/>
            <a:ext cx="5486400" cy="402336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700"/>
              </a:spcBef>
              <a:spcAft>
                <a:spcPts val="0"/>
              </a:spcAft>
              <a:buClr>
                <a:srgbClr val="006197"/>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93700" algn="l" rtl="0">
              <a:lnSpc>
                <a:spcPct val="100000"/>
              </a:lnSpc>
              <a:spcBef>
                <a:spcPts val="700"/>
              </a:spcBef>
              <a:spcAft>
                <a:spcPts val="0"/>
              </a:spcAft>
              <a:buClr>
                <a:srgbClr val="006197"/>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51" name="Google Shape;51;p9"/>
          <p:cNvSpPr txBox="1">
            <a:spLocks noGrp="1"/>
          </p:cNvSpPr>
          <p:nvPr>
            <p:ph type="body" idx="3"/>
          </p:nvPr>
        </p:nvSpPr>
        <p:spPr>
          <a:xfrm>
            <a:off x="6250806" y="1371600"/>
            <a:ext cx="5486400" cy="7620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700"/>
              </a:spcBef>
              <a:spcAft>
                <a:spcPts val="0"/>
              </a:spcAft>
              <a:buClr>
                <a:srgbClr val="28376D"/>
              </a:buClr>
              <a:buSzPts val="2800"/>
              <a:buFont typeface="Noto Sans Symbols"/>
              <a:buNone/>
              <a:defRPr sz="2800" b="0" i="0" u="none" strike="noStrike" cap="none">
                <a:solidFill>
                  <a:srgbClr val="006197"/>
                </a:solidFill>
                <a:latin typeface="Arial"/>
                <a:ea typeface="Arial"/>
                <a:cs typeface="Arial"/>
                <a:sym typeface="Arial"/>
              </a:defRPr>
            </a:lvl1pPr>
            <a:lvl2pPr marL="914400" marR="0" lvl="1" indent="-355600" algn="l" rtl="0">
              <a:lnSpc>
                <a:spcPct val="90000"/>
              </a:lnSpc>
              <a:spcBef>
                <a:spcPts val="700"/>
              </a:spcBef>
              <a:spcAft>
                <a:spcPts val="0"/>
              </a:spcAft>
              <a:buClr>
                <a:srgbClr val="28376D"/>
              </a:buClr>
              <a:buSzPts val="2000"/>
              <a:buFont typeface="Noto Sans Symbols"/>
              <a:buChar char="▪"/>
              <a:defRPr sz="2000" b="0" i="0" u="none" strike="noStrike" cap="none">
                <a:solidFill>
                  <a:srgbClr val="003366"/>
                </a:solidFill>
                <a:latin typeface="Arial"/>
                <a:ea typeface="Arial"/>
                <a:cs typeface="Arial"/>
                <a:sym typeface="Arial"/>
              </a:defRPr>
            </a:lvl2pPr>
            <a:lvl3pPr marL="1371600" marR="0" lvl="2" indent="-342900" algn="l" rtl="0">
              <a:lnSpc>
                <a:spcPct val="90000"/>
              </a:lnSpc>
              <a:spcBef>
                <a:spcPts val="50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3pPr>
            <a:lvl4pPr marL="1828800" marR="0" lvl="3" indent="-342900" algn="l" rtl="0">
              <a:lnSpc>
                <a:spcPct val="95000"/>
              </a:lnSpc>
              <a:spcBef>
                <a:spcPts val="45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4pPr>
            <a:lvl5pPr marL="2286000" marR="0" lvl="4" indent="-342900" algn="l" rtl="0">
              <a:lnSpc>
                <a:spcPct val="95000"/>
              </a:lnSpc>
              <a:spcBef>
                <a:spcPts val="54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5pPr>
            <a:lvl6pPr marL="2743200" marR="0" lvl="5"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52" name="Google Shape;52;p9"/>
          <p:cNvSpPr txBox="1">
            <a:spLocks noGrp="1"/>
          </p:cNvSpPr>
          <p:nvPr>
            <p:ph type="body" idx="4"/>
          </p:nvPr>
        </p:nvSpPr>
        <p:spPr>
          <a:xfrm>
            <a:off x="6248400" y="2286000"/>
            <a:ext cx="5486400" cy="40386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700"/>
              </a:spcBef>
              <a:spcAft>
                <a:spcPts val="0"/>
              </a:spcAft>
              <a:buClr>
                <a:srgbClr val="006197"/>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93700" algn="l" rtl="0">
              <a:lnSpc>
                <a:spcPct val="100000"/>
              </a:lnSpc>
              <a:spcBef>
                <a:spcPts val="700"/>
              </a:spcBef>
              <a:spcAft>
                <a:spcPts val="0"/>
              </a:spcAft>
              <a:buClr>
                <a:srgbClr val="006197"/>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53" name="Google Shape;53;p9"/>
          <p:cNvSpPr txBox="1">
            <a:spLocks noGrp="1"/>
          </p:cNvSpPr>
          <p:nvPr>
            <p:ph type="sldNum" idx="12"/>
          </p:nvPr>
        </p:nvSpPr>
        <p:spPr>
          <a:xfrm>
            <a:off x="11465983" y="6492240"/>
            <a:ext cx="268817" cy="18288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3 Content Columns">
  <p:cSld name="Title and 3 Content Columns">
    <p:spTree>
      <p:nvGrpSpPr>
        <p:cNvPr id="1" name="Shape 54"/>
        <p:cNvGrpSpPr/>
        <p:nvPr/>
      </p:nvGrpSpPr>
      <p:grpSpPr>
        <a:xfrm>
          <a:off x="0" y="0"/>
          <a:ext cx="0" cy="0"/>
          <a:chOff x="0" y="0"/>
          <a:chExt cx="0" cy="0"/>
        </a:xfrm>
      </p:grpSpPr>
      <p:sp>
        <p:nvSpPr>
          <p:cNvPr id="55" name="Google Shape;55;p10"/>
          <p:cNvSpPr txBox="1">
            <a:spLocks noGrp="1"/>
          </p:cNvSpPr>
          <p:nvPr>
            <p:ph type="title"/>
          </p:nvPr>
        </p:nvSpPr>
        <p:spPr>
          <a:xfrm>
            <a:off x="457200" y="317405"/>
            <a:ext cx="10515600" cy="457200"/>
          </a:xfrm>
          <a:prstGeom prst="rect">
            <a:avLst/>
          </a:prstGeom>
          <a:noFill/>
          <a:ln>
            <a:noFill/>
          </a:ln>
        </p:spPr>
        <p:txBody>
          <a:bodyPr spcFirstLastPara="1" wrap="square" lIns="0" tIns="45700" rIns="0" bIns="0" anchor="t" anchorCtr="0">
            <a:sp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6" name="Google Shape;56;p10"/>
          <p:cNvSpPr txBox="1">
            <a:spLocks noGrp="1"/>
          </p:cNvSpPr>
          <p:nvPr>
            <p:ph type="body" idx="1"/>
          </p:nvPr>
        </p:nvSpPr>
        <p:spPr>
          <a:xfrm>
            <a:off x="457200" y="1371600"/>
            <a:ext cx="3474720" cy="493776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700"/>
              </a:spcBef>
              <a:spcAft>
                <a:spcPts val="0"/>
              </a:spcAft>
              <a:buClr>
                <a:srgbClr val="006197"/>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93700" algn="l" rtl="0">
              <a:lnSpc>
                <a:spcPct val="100000"/>
              </a:lnSpc>
              <a:spcBef>
                <a:spcPts val="700"/>
              </a:spcBef>
              <a:spcAft>
                <a:spcPts val="0"/>
              </a:spcAft>
              <a:buClr>
                <a:srgbClr val="006197"/>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57" name="Google Shape;57;p10"/>
          <p:cNvSpPr txBox="1">
            <a:spLocks noGrp="1"/>
          </p:cNvSpPr>
          <p:nvPr>
            <p:ph type="body" idx="2"/>
          </p:nvPr>
        </p:nvSpPr>
        <p:spPr>
          <a:xfrm>
            <a:off x="4358640" y="1371600"/>
            <a:ext cx="3474720" cy="49530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700"/>
              </a:spcBef>
              <a:spcAft>
                <a:spcPts val="0"/>
              </a:spcAft>
              <a:buClr>
                <a:srgbClr val="006197"/>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93700" algn="l" rtl="0">
              <a:lnSpc>
                <a:spcPct val="100000"/>
              </a:lnSpc>
              <a:spcBef>
                <a:spcPts val="700"/>
              </a:spcBef>
              <a:spcAft>
                <a:spcPts val="0"/>
              </a:spcAft>
              <a:buClr>
                <a:srgbClr val="006197"/>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58" name="Google Shape;58;p10"/>
          <p:cNvSpPr txBox="1">
            <a:spLocks noGrp="1"/>
          </p:cNvSpPr>
          <p:nvPr>
            <p:ph type="body" idx="3"/>
          </p:nvPr>
        </p:nvSpPr>
        <p:spPr>
          <a:xfrm>
            <a:off x="8229600" y="1371600"/>
            <a:ext cx="3474720" cy="49530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700"/>
              </a:spcBef>
              <a:spcAft>
                <a:spcPts val="0"/>
              </a:spcAft>
              <a:buClr>
                <a:srgbClr val="28376D"/>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93700" algn="l" rtl="0">
              <a:lnSpc>
                <a:spcPct val="90000"/>
              </a:lnSpc>
              <a:spcBef>
                <a:spcPts val="700"/>
              </a:spcBef>
              <a:spcAft>
                <a:spcPts val="0"/>
              </a:spcAft>
              <a:buClr>
                <a:srgbClr val="28376D"/>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59" name="Google Shape;59;p10"/>
          <p:cNvSpPr txBox="1">
            <a:spLocks noGrp="1"/>
          </p:cNvSpPr>
          <p:nvPr>
            <p:ph type="sldNum" idx="12"/>
          </p:nvPr>
        </p:nvSpPr>
        <p:spPr>
          <a:xfrm>
            <a:off x="11465983" y="6492240"/>
            <a:ext cx="268817" cy="18288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3 Content Columns + Headings">
  <p:cSld name="Title and 3 Content Columns + Headings">
    <p:spTree>
      <p:nvGrpSpPr>
        <p:cNvPr id="1" name="Shape 60"/>
        <p:cNvGrpSpPr/>
        <p:nvPr/>
      </p:nvGrpSpPr>
      <p:grpSpPr>
        <a:xfrm>
          <a:off x="0" y="0"/>
          <a:ext cx="0" cy="0"/>
          <a:chOff x="0" y="0"/>
          <a:chExt cx="0" cy="0"/>
        </a:xfrm>
      </p:grpSpPr>
      <p:sp>
        <p:nvSpPr>
          <p:cNvPr id="61" name="Google Shape;61;p11"/>
          <p:cNvSpPr txBox="1">
            <a:spLocks noGrp="1"/>
          </p:cNvSpPr>
          <p:nvPr>
            <p:ph type="title"/>
          </p:nvPr>
        </p:nvSpPr>
        <p:spPr>
          <a:xfrm>
            <a:off x="457200" y="317405"/>
            <a:ext cx="10515600" cy="457200"/>
          </a:xfrm>
          <a:prstGeom prst="rect">
            <a:avLst/>
          </a:prstGeom>
          <a:noFill/>
          <a:ln>
            <a:noFill/>
          </a:ln>
        </p:spPr>
        <p:txBody>
          <a:bodyPr spcFirstLastPara="1" wrap="square" lIns="0" tIns="45700" rIns="0" bIns="0" anchor="t" anchorCtr="0">
            <a:sp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62" name="Google Shape;62;p11"/>
          <p:cNvSpPr txBox="1">
            <a:spLocks noGrp="1"/>
          </p:cNvSpPr>
          <p:nvPr>
            <p:ph type="body" idx="1"/>
          </p:nvPr>
        </p:nvSpPr>
        <p:spPr>
          <a:xfrm>
            <a:off x="457200" y="1371600"/>
            <a:ext cx="3474720" cy="762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00"/>
              </a:spcBef>
              <a:spcAft>
                <a:spcPts val="0"/>
              </a:spcAft>
              <a:buClr>
                <a:srgbClr val="28376D"/>
              </a:buClr>
              <a:buSzPts val="2800"/>
              <a:buFont typeface="Noto Sans Symbols"/>
              <a:buNone/>
              <a:defRPr sz="2800" b="0" i="0" u="none" strike="noStrike" cap="none">
                <a:solidFill>
                  <a:srgbClr val="003366"/>
                </a:solidFill>
                <a:latin typeface="Arial"/>
                <a:ea typeface="Arial"/>
                <a:cs typeface="Arial"/>
                <a:sym typeface="Arial"/>
              </a:defRPr>
            </a:lvl1pPr>
            <a:lvl2pPr marL="914400" marR="0" lvl="1" indent="-355600" algn="l" rtl="0">
              <a:lnSpc>
                <a:spcPct val="90000"/>
              </a:lnSpc>
              <a:spcBef>
                <a:spcPts val="700"/>
              </a:spcBef>
              <a:spcAft>
                <a:spcPts val="0"/>
              </a:spcAft>
              <a:buClr>
                <a:srgbClr val="28376D"/>
              </a:buClr>
              <a:buSzPts val="2000"/>
              <a:buFont typeface="Noto Sans Symbols"/>
              <a:buChar char="▪"/>
              <a:defRPr sz="2000" b="0" i="0" u="none" strike="noStrike" cap="none">
                <a:solidFill>
                  <a:srgbClr val="003366"/>
                </a:solidFill>
                <a:latin typeface="Arial"/>
                <a:ea typeface="Arial"/>
                <a:cs typeface="Arial"/>
                <a:sym typeface="Arial"/>
              </a:defRPr>
            </a:lvl2pPr>
            <a:lvl3pPr marL="1371600" marR="0" lvl="2" indent="-342900" algn="l" rtl="0">
              <a:lnSpc>
                <a:spcPct val="90000"/>
              </a:lnSpc>
              <a:spcBef>
                <a:spcPts val="50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3pPr>
            <a:lvl4pPr marL="1828800" marR="0" lvl="3" indent="-342900" algn="l" rtl="0">
              <a:lnSpc>
                <a:spcPct val="95000"/>
              </a:lnSpc>
              <a:spcBef>
                <a:spcPts val="45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4pPr>
            <a:lvl5pPr marL="2286000" marR="0" lvl="4" indent="-342900" algn="l" rtl="0">
              <a:lnSpc>
                <a:spcPct val="95000"/>
              </a:lnSpc>
              <a:spcBef>
                <a:spcPts val="54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5pPr>
            <a:lvl6pPr marL="2743200" marR="0" lvl="5"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63" name="Google Shape;63;p11"/>
          <p:cNvSpPr txBox="1">
            <a:spLocks noGrp="1"/>
          </p:cNvSpPr>
          <p:nvPr>
            <p:ph type="body" idx="2"/>
          </p:nvPr>
        </p:nvSpPr>
        <p:spPr>
          <a:xfrm>
            <a:off x="457200" y="2286000"/>
            <a:ext cx="3474720" cy="402336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700"/>
              </a:spcBef>
              <a:spcAft>
                <a:spcPts val="0"/>
              </a:spcAft>
              <a:buClr>
                <a:srgbClr val="006197"/>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93700" algn="l" rtl="0">
              <a:lnSpc>
                <a:spcPct val="100000"/>
              </a:lnSpc>
              <a:spcBef>
                <a:spcPts val="700"/>
              </a:spcBef>
              <a:spcAft>
                <a:spcPts val="0"/>
              </a:spcAft>
              <a:buClr>
                <a:srgbClr val="006197"/>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64" name="Google Shape;64;p11"/>
          <p:cNvSpPr txBox="1">
            <a:spLocks noGrp="1"/>
          </p:cNvSpPr>
          <p:nvPr>
            <p:ph type="body" idx="3"/>
          </p:nvPr>
        </p:nvSpPr>
        <p:spPr>
          <a:xfrm>
            <a:off x="4358640" y="1374808"/>
            <a:ext cx="3474720" cy="762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00"/>
              </a:spcBef>
              <a:spcAft>
                <a:spcPts val="0"/>
              </a:spcAft>
              <a:buClr>
                <a:srgbClr val="28376D"/>
              </a:buClr>
              <a:buSzPts val="2800"/>
              <a:buFont typeface="Noto Sans Symbols"/>
              <a:buNone/>
              <a:defRPr sz="2800" b="0" i="0" u="none" strike="noStrike" cap="none">
                <a:solidFill>
                  <a:srgbClr val="006197"/>
                </a:solidFill>
                <a:latin typeface="Arial"/>
                <a:ea typeface="Arial"/>
                <a:cs typeface="Arial"/>
                <a:sym typeface="Arial"/>
              </a:defRPr>
            </a:lvl1pPr>
            <a:lvl2pPr marL="914400" marR="0" lvl="1" indent="-355600" algn="l" rtl="0">
              <a:lnSpc>
                <a:spcPct val="90000"/>
              </a:lnSpc>
              <a:spcBef>
                <a:spcPts val="700"/>
              </a:spcBef>
              <a:spcAft>
                <a:spcPts val="0"/>
              </a:spcAft>
              <a:buClr>
                <a:srgbClr val="28376D"/>
              </a:buClr>
              <a:buSzPts val="2000"/>
              <a:buFont typeface="Noto Sans Symbols"/>
              <a:buChar char="▪"/>
              <a:defRPr sz="2000" b="0" i="0" u="none" strike="noStrike" cap="none">
                <a:solidFill>
                  <a:srgbClr val="003366"/>
                </a:solidFill>
                <a:latin typeface="Arial"/>
                <a:ea typeface="Arial"/>
                <a:cs typeface="Arial"/>
                <a:sym typeface="Arial"/>
              </a:defRPr>
            </a:lvl2pPr>
            <a:lvl3pPr marL="1371600" marR="0" lvl="2" indent="-342900" algn="l" rtl="0">
              <a:lnSpc>
                <a:spcPct val="90000"/>
              </a:lnSpc>
              <a:spcBef>
                <a:spcPts val="50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3pPr>
            <a:lvl4pPr marL="1828800" marR="0" lvl="3" indent="-342900" algn="l" rtl="0">
              <a:lnSpc>
                <a:spcPct val="95000"/>
              </a:lnSpc>
              <a:spcBef>
                <a:spcPts val="45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4pPr>
            <a:lvl5pPr marL="2286000" marR="0" lvl="4" indent="-342900" algn="l" rtl="0">
              <a:lnSpc>
                <a:spcPct val="95000"/>
              </a:lnSpc>
              <a:spcBef>
                <a:spcPts val="54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5pPr>
            <a:lvl6pPr marL="2743200" marR="0" lvl="5"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65" name="Google Shape;65;p11"/>
          <p:cNvSpPr txBox="1">
            <a:spLocks noGrp="1"/>
          </p:cNvSpPr>
          <p:nvPr>
            <p:ph type="body" idx="4"/>
          </p:nvPr>
        </p:nvSpPr>
        <p:spPr>
          <a:xfrm>
            <a:off x="4358640" y="2286000"/>
            <a:ext cx="3474720" cy="402336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700"/>
              </a:spcBef>
              <a:spcAft>
                <a:spcPts val="0"/>
              </a:spcAft>
              <a:buClr>
                <a:srgbClr val="006197"/>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93700" algn="l" rtl="0">
              <a:lnSpc>
                <a:spcPct val="100000"/>
              </a:lnSpc>
              <a:spcBef>
                <a:spcPts val="700"/>
              </a:spcBef>
              <a:spcAft>
                <a:spcPts val="0"/>
              </a:spcAft>
              <a:buClr>
                <a:srgbClr val="006197"/>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66" name="Google Shape;66;p11"/>
          <p:cNvSpPr txBox="1">
            <a:spLocks noGrp="1"/>
          </p:cNvSpPr>
          <p:nvPr>
            <p:ph type="body" idx="5"/>
          </p:nvPr>
        </p:nvSpPr>
        <p:spPr>
          <a:xfrm>
            <a:off x="8229600" y="1371600"/>
            <a:ext cx="3474720" cy="762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00"/>
              </a:spcBef>
              <a:spcAft>
                <a:spcPts val="0"/>
              </a:spcAft>
              <a:buClr>
                <a:srgbClr val="28376D"/>
              </a:buClr>
              <a:buSzPts val="2800"/>
              <a:buFont typeface="Noto Sans Symbols"/>
              <a:buNone/>
              <a:defRPr sz="2800" b="0" i="0" u="none" strike="noStrike" cap="none">
                <a:solidFill>
                  <a:srgbClr val="003366"/>
                </a:solidFill>
                <a:latin typeface="Arial"/>
                <a:ea typeface="Arial"/>
                <a:cs typeface="Arial"/>
                <a:sym typeface="Arial"/>
              </a:defRPr>
            </a:lvl1pPr>
            <a:lvl2pPr marL="914400" marR="0" lvl="1" indent="-355600" algn="l" rtl="0">
              <a:lnSpc>
                <a:spcPct val="90000"/>
              </a:lnSpc>
              <a:spcBef>
                <a:spcPts val="700"/>
              </a:spcBef>
              <a:spcAft>
                <a:spcPts val="0"/>
              </a:spcAft>
              <a:buClr>
                <a:srgbClr val="28376D"/>
              </a:buClr>
              <a:buSzPts val="2000"/>
              <a:buFont typeface="Noto Sans Symbols"/>
              <a:buChar char="▪"/>
              <a:defRPr sz="2000" b="0" i="0" u="none" strike="noStrike" cap="none">
                <a:solidFill>
                  <a:srgbClr val="003366"/>
                </a:solidFill>
                <a:latin typeface="Arial"/>
                <a:ea typeface="Arial"/>
                <a:cs typeface="Arial"/>
                <a:sym typeface="Arial"/>
              </a:defRPr>
            </a:lvl2pPr>
            <a:lvl3pPr marL="1371600" marR="0" lvl="2" indent="-342900" algn="l" rtl="0">
              <a:lnSpc>
                <a:spcPct val="90000"/>
              </a:lnSpc>
              <a:spcBef>
                <a:spcPts val="50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3pPr>
            <a:lvl4pPr marL="1828800" marR="0" lvl="3" indent="-342900" algn="l" rtl="0">
              <a:lnSpc>
                <a:spcPct val="95000"/>
              </a:lnSpc>
              <a:spcBef>
                <a:spcPts val="45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4pPr>
            <a:lvl5pPr marL="2286000" marR="0" lvl="4" indent="-342900" algn="l" rtl="0">
              <a:lnSpc>
                <a:spcPct val="95000"/>
              </a:lnSpc>
              <a:spcBef>
                <a:spcPts val="54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5pPr>
            <a:lvl6pPr marL="2743200" marR="0" lvl="5"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67" name="Google Shape;67;p11"/>
          <p:cNvSpPr txBox="1">
            <a:spLocks noGrp="1"/>
          </p:cNvSpPr>
          <p:nvPr>
            <p:ph type="body" idx="6"/>
          </p:nvPr>
        </p:nvSpPr>
        <p:spPr>
          <a:xfrm>
            <a:off x="8229600" y="2286000"/>
            <a:ext cx="3474720" cy="402336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700"/>
              </a:spcBef>
              <a:spcAft>
                <a:spcPts val="0"/>
              </a:spcAft>
              <a:buClr>
                <a:srgbClr val="28376D"/>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93700" algn="l" rtl="0">
              <a:lnSpc>
                <a:spcPct val="90000"/>
              </a:lnSpc>
              <a:spcBef>
                <a:spcPts val="700"/>
              </a:spcBef>
              <a:spcAft>
                <a:spcPts val="0"/>
              </a:spcAft>
              <a:buClr>
                <a:srgbClr val="28376D"/>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68" name="Google Shape;68;p11"/>
          <p:cNvSpPr txBox="1">
            <a:spLocks noGrp="1"/>
          </p:cNvSpPr>
          <p:nvPr>
            <p:ph type="sldNum" idx="12"/>
          </p:nvPr>
        </p:nvSpPr>
        <p:spPr>
          <a:xfrm>
            <a:off x="11465983" y="6492240"/>
            <a:ext cx="268817" cy="18288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5.xml"/><Relationship Id="rId7"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
          <p:cNvSpPr/>
          <p:nvPr/>
        </p:nvSpPr>
        <p:spPr>
          <a:xfrm>
            <a:off x="0" y="4572000"/>
            <a:ext cx="12192000" cy="213320"/>
          </a:xfrm>
          <a:prstGeom prst="rect">
            <a:avLst/>
          </a:prstGeom>
          <a:solidFill>
            <a:srgbClr val="BFBFB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1" name="Google Shape;11;p3"/>
          <p:cNvSpPr txBox="1"/>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4500"/>
              <a:buFont typeface="Helvetica Neue"/>
              <a:buNone/>
            </a:pPr>
            <a:r>
              <a:rPr lang="en-US" sz="4500" b="1" i="0" u="none" strike="noStrike" cap="none">
                <a:solidFill>
                  <a:schemeClr val="lt1"/>
                </a:solidFill>
                <a:latin typeface="Helvetica Neue"/>
                <a:ea typeface="Helvetica Neue"/>
                <a:cs typeface="Helvetica Neue"/>
                <a:sym typeface="Helvetica Neue"/>
              </a:rPr>
              <a:t>Click to edit Master title style</a:t>
            </a:r>
            <a:endParaRPr sz="4500" b="1" i="0" u="none" strike="noStrike" cap="none">
              <a:solidFill>
                <a:schemeClr val="lt1"/>
              </a:solidFill>
              <a:latin typeface="Helvetica Neue"/>
              <a:ea typeface="Helvetica Neue"/>
              <a:cs typeface="Helvetica Neue"/>
              <a:sym typeface="Helvetica Neue"/>
            </a:endParaRPr>
          </a:p>
        </p:txBody>
      </p:sp>
      <p:sp>
        <p:nvSpPr>
          <p:cNvPr id="12" name="Google Shape;12;p3"/>
          <p:cNvSpPr txBox="1"/>
          <p:nvPr/>
        </p:nvSpPr>
        <p:spPr>
          <a:xfrm>
            <a:off x="838200" y="1752600"/>
            <a:ext cx="10515600" cy="1066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3000"/>
              <a:buFont typeface="Arial"/>
              <a:buNone/>
            </a:pPr>
            <a:r>
              <a:rPr lang="en-US" sz="3000" b="1" i="1" u="none" strike="noStrike" cap="none">
                <a:solidFill>
                  <a:schemeClr val="lt1"/>
                </a:solidFill>
                <a:latin typeface="Helvetica Neue"/>
                <a:ea typeface="Helvetica Neue"/>
                <a:cs typeface="Helvetica Neue"/>
                <a:sym typeface="Helvetica Neue"/>
              </a:rPr>
              <a:t>Click to edit Subtitle</a:t>
            </a:r>
            <a:endParaRPr sz="3000" b="1" i="1" u="none" strike="noStrike" cap="none">
              <a:solidFill>
                <a:schemeClr val="lt1"/>
              </a:solidFill>
              <a:latin typeface="Helvetica Neue"/>
              <a:ea typeface="Helvetica Neue"/>
              <a:cs typeface="Helvetica Neue"/>
              <a:sym typeface="Helvetica Neue"/>
            </a:endParaRPr>
          </a:p>
        </p:txBody>
      </p:sp>
      <p:pic>
        <p:nvPicPr>
          <p:cNvPr id="13" name="Google Shape;13;p3"/>
          <p:cNvPicPr preferRelativeResize="0"/>
          <p:nvPr/>
        </p:nvPicPr>
        <p:blipFill rotWithShape="1">
          <a:blip r:embed="rId4">
            <a:alphaModFix/>
          </a:blip>
          <a:srcRect/>
          <a:stretch/>
        </p:blipFill>
        <p:spPr>
          <a:xfrm>
            <a:off x="0" y="0"/>
            <a:ext cx="12192000" cy="4572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Shape 29"/>
        <p:cNvGrpSpPr/>
        <p:nvPr/>
      </p:nvGrpSpPr>
      <p:grpSpPr>
        <a:xfrm>
          <a:off x="0" y="0"/>
          <a:ext cx="0" cy="0"/>
          <a:chOff x="0" y="0"/>
          <a:chExt cx="0" cy="0"/>
        </a:xfrm>
      </p:grpSpPr>
      <p:pic>
        <p:nvPicPr>
          <p:cNvPr id="30" name="Google Shape;30;p5"/>
          <p:cNvPicPr preferRelativeResize="0"/>
          <p:nvPr/>
        </p:nvPicPr>
        <p:blipFill rotWithShape="1">
          <a:blip r:embed="rId8">
            <a:alphaModFix/>
          </a:blip>
          <a:srcRect/>
          <a:stretch/>
        </p:blipFill>
        <p:spPr>
          <a:xfrm>
            <a:off x="0" y="0"/>
            <a:ext cx="12188952" cy="1067645"/>
          </a:xfrm>
          <a:prstGeom prst="rect">
            <a:avLst/>
          </a:prstGeom>
          <a:noFill/>
          <a:ln>
            <a:noFill/>
          </a:ln>
        </p:spPr>
      </p:pic>
      <p:sp>
        <p:nvSpPr>
          <p:cNvPr id="31" name="Google Shape;31;p5"/>
          <p:cNvSpPr txBox="1">
            <a:spLocks noGrp="1"/>
          </p:cNvSpPr>
          <p:nvPr>
            <p:ph type="title"/>
          </p:nvPr>
        </p:nvSpPr>
        <p:spPr>
          <a:xfrm>
            <a:off x="457200" y="317405"/>
            <a:ext cx="10515600" cy="457200"/>
          </a:xfrm>
          <a:prstGeom prst="rect">
            <a:avLst/>
          </a:prstGeom>
          <a:noFill/>
          <a:ln>
            <a:noFill/>
          </a:ln>
        </p:spPr>
        <p:txBody>
          <a:bodyPr spcFirstLastPara="1" wrap="square" lIns="0" tIns="45700" rIns="0" bIns="0" anchor="t" anchorCtr="0">
            <a:spAutoFit/>
          </a:bodyPr>
          <a:lstStyle>
            <a:lvl1pPr marR="0" lvl="0" algn="l" rtl="0">
              <a:lnSpc>
                <a:spcPct val="90000"/>
              </a:lnSpc>
              <a:spcBef>
                <a:spcPts val="0"/>
              </a:spcBef>
              <a:spcAft>
                <a:spcPts val="0"/>
              </a:spcAft>
              <a:buClr>
                <a:srgbClr val="000000"/>
              </a:buClr>
              <a:buSzPts val="1400"/>
              <a:buFont typeface="Arial"/>
              <a:buNone/>
              <a:defRPr sz="3000" b="1" i="0" u="none" strike="noStrike" cap="none">
                <a:solidFill>
                  <a:schemeClr val="lt1"/>
                </a:solidFill>
                <a:latin typeface="Arial"/>
                <a:ea typeface="Arial"/>
                <a:cs typeface="Arial"/>
                <a:sym typeface="Arial"/>
              </a:defRPr>
            </a:lvl1pPr>
            <a:lvl2pPr marR="0" lvl="1"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2pPr>
            <a:lvl3pPr marR="0" lvl="2"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3pPr>
            <a:lvl4pPr marR="0" lvl="3"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4pPr>
            <a:lvl5pPr marR="0" lvl="4"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5pPr>
            <a:lvl6pPr marR="0" lvl="5"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6pPr>
            <a:lvl7pPr marR="0" lvl="6"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7pPr>
            <a:lvl8pPr marR="0" lvl="7"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8pPr>
            <a:lvl9pPr marR="0" lvl="8"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9pPr>
          </a:lstStyle>
          <a:p>
            <a:endParaRPr/>
          </a:p>
        </p:txBody>
      </p:sp>
      <p:cxnSp>
        <p:nvCxnSpPr>
          <p:cNvPr id="32" name="Google Shape;32;p5" descr="graphic line"/>
          <p:cNvCxnSpPr/>
          <p:nvPr/>
        </p:nvCxnSpPr>
        <p:spPr>
          <a:xfrm>
            <a:off x="460248" y="6400800"/>
            <a:ext cx="11274552" cy="0"/>
          </a:xfrm>
          <a:prstGeom prst="straightConnector1">
            <a:avLst/>
          </a:prstGeom>
          <a:noFill/>
          <a:ln w="9525" cap="flat" cmpd="sng">
            <a:solidFill>
              <a:schemeClr val="lt2"/>
            </a:solidFill>
            <a:prstDash val="solid"/>
            <a:round/>
            <a:headEnd type="none" w="sm" len="sm"/>
            <a:tailEnd type="none" w="sm" len="sm"/>
          </a:ln>
        </p:spPr>
      </p:cxnSp>
      <p:sp>
        <p:nvSpPr>
          <p:cNvPr id="33" name="Google Shape;33;p5"/>
          <p:cNvSpPr/>
          <p:nvPr/>
        </p:nvSpPr>
        <p:spPr>
          <a:xfrm>
            <a:off x="457200" y="6492240"/>
            <a:ext cx="10287000" cy="182880"/>
          </a:xfrm>
          <a:prstGeom prst="rect">
            <a:avLst/>
          </a:prstGeom>
          <a:noFill/>
          <a:ln>
            <a:noFill/>
          </a:ln>
        </p:spPr>
        <p:txBody>
          <a:bodyPr spcFirstLastPara="1" wrap="square" lIns="0" tIns="0" rIns="0" bIns="0" anchor="ctr" anchorCtr="0">
            <a:noAutofit/>
          </a:bodyPr>
          <a:lstStyle/>
          <a:p>
            <a:pPr marL="0" marR="0" lvl="0" indent="0" algn="l" rtl="0">
              <a:lnSpc>
                <a:spcPct val="50000"/>
              </a:lnSpc>
              <a:spcBef>
                <a:spcPts val="0"/>
              </a:spcBef>
              <a:spcAft>
                <a:spcPts val="0"/>
              </a:spcAft>
              <a:buClr>
                <a:srgbClr val="006197"/>
              </a:buClr>
              <a:buSzPts val="800"/>
              <a:buFont typeface="Arial"/>
              <a:buNone/>
            </a:pPr>
            <a:r>
              <a:rPr lang="en-US" sz="800" b="0" i="0" u="none" strike="noStrike" cap="none">
                <a:solidFill>
                  <a:srgbClr val="006197"/>
                </a:solidFill>
                <a:latin typeface="Arial"/>
                <a:ea typeface="Arial"/>
                <a:cs typeface="Arial"/>
                <a:sym typeface="Arial"/>
              </a:rPr>
              <a:t>IAAF 2022  /  General Services Administration  /  National Institutes of Health  /  Federal CIO Council </a:t>
            </a:r>
            <a:endParaRPr sz="800" b="0" i="0" u="none" strike="noStrike" cap="none">
              <a:solidFill>
                <a:srgbClr val="006197"/>
              </a:solidFill>
              <a:latin typeface="Arial"/>
              <a:ea typeface="Arial"/>
              <a:cs typeface="Arial"/>
              <a:sym typeface="Arial"/>
            </a:endParaRPr>
          </a:p>
        </p:txBody>
      </p:sp>
      <p:sp>
        <p:nvSpPr>
          <p:cNvPr id="34" name="Google Shape;34;p5"/>
          <p:cNvSpPr txBox="1">
            <a:spLocks noGrp="1"/>
          </p:cNvSpPr>
          <p:nvPr>
            <p:ph type="sldNum" idx="12"/>
          </p:nvPr>
        </p:nvSpPr>
        <p:spPr>
          <a:xfrm>
            <a:off x="11201401" y="6492240"/>
            <a:ext cx="533400" cy="18288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slide" Target="slide7.xm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slide" Target="slide10.xml"/><Relationship Id="rId5" Type="http://schemas.openxmlformats.org/officeDocument/2006/relationships/slide" Target="slide11.xml"/><Relationship Id="rId4" Type="http://schemas.openxmlformats.org/officeDocument/2006/relationships/slide" Target="slide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hyperlink" Target="https://www.linkedin.com/in/angelawatkinspmpcpcitil/?lipi=urn%3Ali%3Apage%3Ad_flagship3_feed%3BiPVKOQYkSiqzQGEE3Fsj5A%3D%3D" TargetMode="External"/><Relationship Id="rId4" Type="http://schemas.openxmlformats.org/officeDocument/2006/relationships/hyperlink" Target="mailto:watkins.angela@pbgc.go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mailto:salley-owens.marcelle@pbgc.gov"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law.cornell.edu/uscode/text/29/chapter-18/subchapter-III"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hyperlink" Target="https://www.pbgc.gov/about/who-we-are"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slide" Target="slide14.xml"/><Relationship Id="rId3" Type="http://schemas.openxmlformats.org/officeDocument/2006/relationships/slide" Target="slide7.xml"/><Relationship Id="rId7" Type="http://schemas.openxmlformats.org/officeDocument/2006/relationships/slide" Target="slide11.xml"/><Relationship Id="rId12"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0.png"/><Relationship Id="rId11" Type="http://schemas.openxmlformats.org/officeDocument/2006/relationships/slide" Target="slide13.xml"/><Relationship Id="rId5" Type="http://schemas.openxmlformats.org/officeDocument/2006/relationships/slide" Target="slide10.xml"/><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slide" Target="slide12.xml"/><Relationship Id="rId1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
          <p:cNvSpPr txBox="1">
            <a:spLocks noGrp="1"/>
          </p:cNvSpPr>
          <p:nvPr>
            <p:ph type="title"/>
          </p:nvPr>
        </p:nvSpPr>
        <p:spPr>
          <a:xfrm>
            <a:off x="533400" y="402449"/>
            <a:ext cx="11077074" cy="132556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4400"/>
              <a:buNone/>
            </a:pPr>
            <a:r>
              <a:rPr lang="en-US"/>
              <a:t>Annual Interagency Accessibility Forum</a:t>
            </a:r>
            <a:endParaRPr/>
          </a:p>
        </p:txBody>
      </p:sp>
      <p:sp>
        <p:nvSpPr>
          <p:cNvPr id="75" name="Google Shape;75;p1"/>
          <p:cNvSpPr txBox="1">
            <a:spLocks noGrp="1"/>
          </p:cNvSpPr>
          <p:nvPr>
            <p:ph type="body" idx="1"/>
          </p:nvPr>
        </p:nvSpPr>
        <p:spPr>
          <a:xfrm>
            <a:off x="533400" y="1891357"/>
            <a:ext cx="10058400" cy="1066800"/>
          </a:xfrm>
          <a:prstGeom prst="rect">
            <a:avLst/>
          </a:prstGeom>
          <a:noFill/>
          <a:ln>
            <a:noFill/>
          </a:ln>
        </p:spPr>
        <p:txBody>
          <a:bodyPr spcFirstLastPara="1" wrap="square" lIns="91425" tIns="45700" rIns="91425" bIns="45700" anchor="ctr" anchorCtr="0">
            <a:noAutofit/>
          </a:bodyPr>
          <a:lstStyle/>
          <a:p>
            <a:pPr marL="457200" lvl="0" indent="-228600" algn="l" rtl="0">
              <a:lnSpc>
                <a:spcPct val="100000"/>
              </a:lnSpc>
              <a:spcBef>
                <a:spcPts val="480"/>
              </a:spcBef>
              <a:spcAft>
                <a:spcPts val="0"/>
              </a:spcAft>
              <a:buSzPts val="2400"/>
              <a:buNone/>
            </a:pPr>
            <a:r>
              <a:rPr lang="en-US"/>
              <a:t>Unlocking the Power of Accessibility</a:t>
            </a:r>
            <a:endParaRPr/>
          </a:p>
        </p:txBody>
      </p:sp>
      <p:sp>
        <p:nvSpPr>
          <p:cNvPr id="76" name="Google Shape;76;p1"/>
          <p:cNvSpPr txBox="1">
            <a:spLocks noGrp="1"/>
          </p:cNvSpPr>
          <p:nvPr>
            <p:ph type="body" idx="2"/>
          </p:nvPr>
        </p:nvSpPr>
        <p:spPr>
          <a:xfrm>
            <a:off x="533400" y="3124200"/>
            <a:ext cx="5711825" cy="914400"/>
          </a:xfrm>
          <a:prstGeom prst="rect">
            <a:avLst/>
          </a:prstGeom>
          <a:noFill/>
          <a:ln>
            <a:noFill/>
          </a:ln>
        </p:spPr>
        <p:txBody>
          <a:bodyPr spcFirstLastPara="1" wrap="square" lIns="91425" tIns="45700" rIns="91425" bIns="45700" anchor="ctr" anchorCtr="0">
            <a:noAutofit/>
          </a:bodyPr>
          <a:lstStyle/>
          <a:p>
            <a:pPr marL="457200" lvl="0" indent="-228600" algn="l" rtl="0">
              <a:lnSpc>
                <a:spcPct val="100000"/>
              </a:lnSpc>
              <a:spcBef>
                <a:spcPts val="640"/>
              </a:spcBef>
              <a:spcAft>
                <a:spcPts val="0"/>
              </a:spcAft>
              <a:buSzPts val="3200"/>
              <a:buNone/>
            </a:pPr>
            <a:r>
              <a:rPr lang="en-US"/>
              <a:t>October 11-13, 2022</a:t>
            </a:r>
            <a:endParaRPr/>
          </a:p>
        </p:txBody>
      </p:sp>
      <p:sp>
        <p:nvSpPr>
          <p:cNvPr id="77" name="Google Shape;77;p1"/>
          <p:cNvSpPr txBox="1">
            <a:spLocks noGrp="1"/>
          </p:cNvSpPr>
          <p:nvPr>
            <p:ph type="body" idx="4"/>
          </p:nvPr>
        </p:nvSpPr>
        <p:spPr>
          <a:xfrm>
            <a:off x="200526" y="4785544"/>
            <a:ext cx="11790947" cy="1242534"/>
          </a:xfrm>
          <a:prstGeom prst="rect">
            <a:avLst/>
          </a:prstGeom>
          <a:noFill/>
          <a:ln>
            <a:noFill/>
          </a:ln>
        </p:spPr>
        <p:txBody>
          <a:bodyPr spcFirstLastPara="1" wrap="square" lIns="91425" tIns="45700" rIns="91425" bIns="45700" anchor="ctr" anchorCtr="0">
            <a:noAutofit/>
          </a:bodyPr>
          <a:lstStyle/>
          <a:p>
            <a:pPr marL="457200" lvl="0" indent="-228600" algn="l" rtl="0">
              <a:lnSpc>
                <a:spcPct val="100000"/>
              </a:lnSpc>
              <a:spcBef>
                <a:spcPts val="880"/>
              </a:spcBef>
              <a:spcAft>
                <a:spcPts val="0"/>
              </a:spcAft>
              <a:buSzPts val="4400"/>
              <a:buNone/>
            </a:pPr>
            <a:r>
              <a:rPr lang="en-US" sz="4000" dirty="0"/>
              <a:t>Advancing Accessibility within a Small Agency</a:t>
            </a:r>
            <a:endParaRPr dirty="0"/>
          </a:p>
        </p:txBody>
      </p:sp>
      <p:sp>
        <p:nvSpPr>
          <p:cNvPr id="78" name="Google Shape;78;p1"/>
          <p:cNvSpPr txBox="1">
            <a:spLocks noGrp="1"/>
          </p:cNvSpPr>
          <p:nvPr>
            <p:ph type="body" idx="3"/>
          </p:nvPr>
        </p:nvSpPr>
        <p:spPr>
          <a:xfrm>
            <a:off x="413084" y="6028078"/>
            <a:ext cx="11049000" cy="533400"/>
          </a:xfrm>
          <a:prstGeom prst="rect">
            <a:avLst/>
          </a:prstGeom>
          <a:noFill/>
          <a:ln>
            <a:noFill/>
          </a:ln>
        </p:spPr>
        <p:txBody>
          <a:bodyPr spcFirstLastPara="1" wrap="square" lIns="91425" tIns="45700" rIns="91425" bIns="45700" anchor="ctr" anchorCtr="0">
            <a:noAutofit/>
          </a:bodyPr>
          <a:lstStyle/>
          <a:p>
            <a:pPr marL="457200" lvl="0" indent="-228600" algn="l" rtl="0">
              <a:lnSpc>
                <a:spcPct val="100000"/>
              </a:lnSpc>
              <a:spcBef>
                <a:spcPts val="480"/>
              </a:spcBef>
              <a:spcAft>
                <a:spcPts val="0"/>
              </a:spcAft>
              <a:buSzPts val="2400"/>
              <a:buNone/>
            </a:pPr>
            <a:r>
              <a:rPr lang="en-US"/>
              <a:t>Angela Watkins and Marcelle Salley-Owens (PBGC)</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4"/>
          <p:cNvSpPr txBox="1">
            <a:spLocks noGrp="1"/>
          </p:cNvSpPr>
          <p:nvPr>
            <p:ph type="title"/>
          </p:nvPr>
        </p:nvSpPr>
        <p:spPr>
          <a:xfrm>
            <a:off x="457200" y="317405"/>
            <a:ext cx="10515600" cy="457200"/>
          </a:xfrm>
          <a:prstGeom prst="rect">
            <a:avLst/>
          </a:prstGeom>
          <a:noFill/>
          <a:ln>
            <a:noFill/>
          </a:ln>
        </p:spPr>
        <p:txBody>
          <a:bodyPr spcFirstLastPara="1" wrap="square" lIns="0" tIns="45700" rIns="0" bIns="0" anchor="t" anchorCtr="0">
            <a:spAutoFit/>
          </a:bodyPr>
          <a:lstStyle/>
          <a:p>
            <a:pPr marL="0" lvl="0" indent="0" algn="l" rtl="0">
              <a:lnSpc>
                <a:spcPct val="90000"/>
              </a:lnSpc>
              <a:spcBef>
                <a:spcPts val="0"/>
              </a:spcBef>
              <a:spcAft>
                <a:spcPts val="0"/>
              </a:spcAft>
              <a:buSzPts val="1400"/>
              <a:buNone/>
            </a:pPr>
            <a:r>
              <a:rPr lang="en-US"/>
              <a:t>Accessibility Acknowledgment</a:t>
            </a:r>
            <a:endParaRPr/>
          </a:p>
        </p:txBody>
      </p:sp>
      <p:sp>
        <p:nvSpPr>
          <p:cNvPr id="157" name="Google Shape;157;p24"/>
          <p:cNvSpPr txBox="1">
            <a:spLocks noGrp="1"/>
          </p:cNvSpPr>
          <p:nvPr>
            <p:ph type="body" idx="1"/>
          </p:nvPr>
        </p:nvSpPr>
        <p:spPr>
          <a:xfrm>
            <a:off x="457200" y="1371600"/>
            <a:ext cx="11277600" cy="4937760"/>
          </a:xfrm>
          <a:prstGeom prst="rect">
            <a:avLst/>
          </a:prstGeom>
          <a:noFill/>
          <a:ln>
            <a:noFill/>
          </a:ln>
        </p:spPr>
        <p:txBody>
          <a:bodyPr spcFirstLastPara="1" wrap="square" lIns="91425" tIns="45700" rIns="91425" bIns="45700" anchor="t" anchorCtr="0">
            <a:noAutofit/>
          </a:bodyPr>
          <a:lstStyle/>
          <a:p>
            <a:pPr marL="457200" marR="0" lvl="0" indent="-406400" algn="l" rtl="0">
              <a:lnSpc>
                <a:spcPct val="100000"/>
              </a:lnSpc>
              <a:spcBef>
                <a:spcPts val="700"/>
              </a:spcBef>
              <a:spcAft>
                <a:spcPts val="0"/>
              </a:spcAft>
              <a:buClr>
                <a:srgbClr val="006197"/>
              </a:buClr>
              <a:buSzPts val="2800"/>
              <a:buFont typeface="Noto Sans Symbols"/>
              <a:buChar char="▪"/>
            </a:pPr>
            <a:r>
              <a:rPr lang="en-US"/>
              <a:t>Accepting that accessibility is important, and</a:t>
            </a:r>
            <a:endParaRPr/>
          </a:p>
          <a:p>
            <a:pPr marL="457200" marR="0" lvl="0" indent="-406400" algn="l" rtl="0">
              <a:lnSpc>
                <a:spcPct val="100000"/>
              </a:lnSpc>
              <a:spcBef>
                <a:spcPts val="700"/>
              </a:spcBef>
              <a:spcAft>
                <a:spcPts val="0"/>
              </a:spcAft>
              <a:buClr>
                <a:srgbClr val="006197"/>
              </a:buClr>
              <a:buSzPts val="2800"/>
              <a:buFont typeface="Noto Sans Symbols"/>
              <a:buChar char="▪"/>
            </a:pPr>
            <a:r>
              <a:rPr lang="en-US"/>
              <a:t>Understanding its impact and the way they work</a:t>
            </a:r>
            <a:endParaRPr/>
          </a:p>
          <a:p>
            <a:pPr marL="914400" lvl="1" indent="-393700" algn="l" rtl="0">
              <a:lnSpc>
                <a:spcPct val="100000"/>
              </a:lnSpc>
              <a:spcBef>
                <a:spcPts val="700"/>
              </a:spcBef>
              <a:spcAft>
                <a:spcPts val="0"/>
              </a:spcAft>
              <a:buSzPts val="2600"/>
              <a:buChar char="▪"/>
            </a:pPr>
            <a:r>
              <a:rPr lang="en-US"/>
              <a:t>Examples of Targeted Areas of Impact:</a:t>
            </a:r>
            <a:endParaRPr/>
          </a:p>
          <a:p>
            <a:pPr marL="1371600" lvl="2" indent="-381000" algn="l" rtl="0">
              <a:lnSpc>
                <a:spcPct val="100000"/>
              </a:lnSpc>
              <a:spcBef>
                <a:spcPts val="650"/>
              </a:spcBef>
              <a:spcAft>
                <a:spcPts val="0"/>
              </a:spcAft>
              <a:buSzPts val="2400"/>
              <a:buChar char="▪"/>
            </a:pPr>
            <a:r>
              <a:rPr lang="en-US"/>
              <a:t>Accessibility and Reasonable Accommodations</a:t>
            </a:r>
            <a:endParaRPr/>
          </a:p>
          <a:p>
            <a:pPr marL="1371600" lvl="2" indent="-381000" algn="l" rtl="0">
              <a:lnSpc>
                <a:spcPct val="100000"/>
              </a:lnSpc>
              <a:spcBef>
                <a:spcPts val="650"/>
              </a:spcBef>
              <a:spcAft>
                <a:spcPts val="0"/>
              </a:spcAft>
              <a:buSzPts val="2400"/>
              <a:buChar char="▪"/>
            </a:pPr>
            <a:r>
              <a:rPr lang="en-US"/>
              <a:t>Accessibility and Security and Privacy Initiatives</a:t>
            </a:r>
            <a:endParaRPr/>
          </a:p>
          <a:p>
            <a:pPr marL="1371600" lvl="2" indent="-381000" algn="l" rtl="0">
              <a:lnSpc>
                <a:spcPct val="100000"/>
              </a:lnSpc>
              <a:spcBef>
                <a:spcPts val="650"/>
              </a:spcBef>
              <a:spcAft>
                <a:spcPts val="0"/>
              </a:spcAft>
              <a:buSzPts val="2400"/>
              <a:buChar char="▪"/>
            </a:pPr>
            <a:r>
              <a:rPr lang="en-US"/>
              <a:t>Accessibility and Training Curriculum</a:t>
            </a:r>
            <a:endParaRPr/>
          </a:p>
          <a:p>
            <a:pPr marL="1371600" lvl="2" indent="-381000" algn="l" rtl="0">
              <a:lnSpc>
                <a:spcPct val="100000"/>
              </a:lnSpc>
              <a:spcBef>
                <a:spcPts val="650"/>
              </a:spcBef>
              <a:spcAft>
                <a:spcPts val="0"/>
              </a:spcAft>
              <a:buSzPts val="2400"/>
              <a:buChar char="▪"/>
            </a:pPr>
            <a:r>
              <a:rPr lang="en-US"/>
              <a:t>Accessibility and Diversity, Equity, and Inclusion</a:t>
            </a:r>
            <a:endParaRPr/>
          </a:p>
          <a:p>
            <a:pPr marL="1371600" lvl="2" indent="-381000" algn="l" rtl="0">
              <a:lnSpc>
                <a:spcPct val="100000"/>
              </a:lnSpc>
              <a:spcBef>
                <a:spcPts val="650"/>
              </a:spcBef>
              <a:spcAft>
                <a:spcPts val="0"/>
              </a:spcAft>
              <a:buSzPts val="2400"/>
              <a:buChar char="▪"/>
            </a:pPr>
            <a:r>
              <a:rPr lang="en-US"/>
              <a:t>Accessibility and Acquisitions – Contracts &amp; Credit Card</a:t>
            </a:r>
            <a:endParaRPr/>
          </a:p>
          <a:p>
            <a:pPr marL="1371600" lvl="2" indent="-381000" algn="l" rtl="0">
              <a:lnSpc>
                <a:spcPct val="100000"/>
              </a:lnSpc>
              <a:spcBef>
                <a:spcPts val="650"/>
              </a:spcBef>
              <a:spcAft>
                <a:spcPts val="0"/>
              </a:spcAft>
              <a:buSzPts val="2400"/>
              <a:buChar char="▪"/>
            </a:pPr>
            <a:r>
              <a:rPr lang="en-US"/>
              <a:t>Accessibility and Development Teams</a:t>
            </a:r>
            <a:endParaRPr/>
          </a:p>
          <a:p>
            <a:pPr marL="914400" lvl="1" indent="-228600" algn="l" rtl="0">
              <a:lnSpc>
                <a:spcPct val="100000"/>
              </a:lnSpc>
              <a:spcBef>
                <a:spcPts val="700"/>
              </a:spcBef>
              <a:spcAft>
                <a:spcPts val="0"/>
              </a:spcAft>
              <a:buSzPts val="2600"/>
              <a:buNone/>
            </a:pPr>
            <a:endParaRPr/>
          </a:p>
          <a:p>
            <a:pPr marL="457200" lvl="0" indent="-228600" algn="l" rtl="0">
              <a:lnSpc>
                <a:spcPct val="100000"/>
              </a:lnSpc>
              <a:spcBef>
                <a:spcPts val="700"/>
              </a:spcBef>
              <a:spcAft>
                <a:spcPts val="0"/>
              </a:spcAft>
              <a:buSzPts val="2800"/>
              <a:buNone/>
            </a:pPr>
            <a:endParaRPr/>
          </a:p>
        </p:txBody>
      </p:sp>
      <p:sp>
        <p:nvSpPr>
          <p:cNvPr id="158" name="Google Shape;158;p24"/>
          <p:cNvSpPr txBox="1">
            <a:spLocks noGrp="1"/>
          </p:cNvSpPr>
          <p:nvPr>
            <p:ph type="sldNum" idx="12"/>
          </p:nvPr>
        </p:nvSpPr>
        <p:spPr>
          <a:xfrm>
            <a:off x="11465983" y="6492240"/>
            <a:ext cx="268817" cy="18288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800"/>
              <a:buNone/>
            </a:pPr>
            <a:fld id="{00000000-1234-1234-1234-123412341234}" type="slidenum">
              <a:rPr lang="en-US"/>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5"/>
          <p:cNvSpPr txBox="1">
            <a:spLocks noGrp="1"/>
          </p:cNvSpPr>
          <p:nvPr>
            <p:ph type="title"/>
          </p:nvPr>
        </p:nvSpPr>
        <p:spPr>
          <a:xfrm>
            <a:off x="457200" y="317405"/>
            <a:ext cx="10515600" cy="457200"/>
          </a:xfrm>
          <a:prstGeom prst="rect">
            <a:avLst/>
          </a:prstGeom>
          <a:noFill/>
          <a:ln>
            <a:noFill/>
          </a:ln>
        </p:spPr>
        <p:txBody>
          <a:bodyPr spcFirstLastPara="1" wrap="square" lIns="0" tIns="45700" rIns="0" bIns="0" anchor="t" anchorCtr="0">
            <a:spAutoFit/>
          </a:bodyPr>
          <a:lstStyle/>
          <a:p>
            <a:pPr marL="0" lvl="0" indent="0" algn="l" rtl="0">
              <a:lnSpc>
                <a:spcPct val="90000"/>
              </a:lnSpc>
              <a:spcBef>
                <a:spcPts val="0"/>
              </a:spcBef>
              <a:spcAft>
                <a:spcPts val="0"/>
              </a:spcAft>
              <a:buSzPts val="1400"/>
              <a:buNone/>
            </a:pPr>
            <a:r>
              <a:rPr lang="en-US"/>
              <a:t>Accessibility Advocacy* – Ally in Messaging</a:t>
            </a:r>
            <a:endParaRPr/>
          </a:p>
        </p:txBody>
      </p:sp>
      <p:sp>
        <p:nvSpPr>
          <p:cNvPr id="164" name="Google Shape;164;p25"/>
          <p:cNvSpPr txBox="1">
            <a:spLocks noGrp="1"/>
          </p:cNvSpPr>
          <p:nvPr>
            <p:ph type="body" idx="1"/>
          </p:nvPr>
        </p:nvSpPr>
        <p:spPr>
          <a:xfrm>
            <a:off x="457200" y="1371600"/>
            <a:ext cx="11277600" cy="4937760"/>
          </a:xfrm>
          <a:prstGeom prst="rect">
            <a:avLst/>
          </a:prstGeom>
          <a:noFill/>
          <a:ln>
            <a:noFill/>
          </a:ln>
        </p:spPr>
        <p:txBody>
          <a:bodyPr spcFirstLastPara="1" wrap="square" lIns="91425" tIns="45700" rIns="91425" bIns="45700" anchor="t" anchorCtr="0">
            <a:noAutofit/>
          </a:bodyPr>
          <a:lstStyle/>
          <a:p>
            <a:pPr marL="457200" marR="0" lvl="0" indent="-406400" algn="l" rtl="0">
              <a:lnSpc>
                <a:spcPct val="100000"/>
              </a:lnSpc>
              <a:spcBef>
                <a:spcPts val="700"/>
              </a:spcBef>
              <a:spcAft>
                <a:spcPts val="0"/>
              </a:spcAft>
              <a:buClr>
                <a:srgbClr val="006197"/>
              </a:buClr>
              <a:buSzPts val="2800"/>
              <a:buFont typeface="Noto Sans Symbols"/>
              <a:buChar char="▪"/>
            </a:pPr>
            <a:r>
              <a:rPr lang="en-US"/>
              <a:t>Helping and encouraging others to adhere to the idea of accessibility</a:t>
            </a:r>
            <a:endParaRPr/>
          </a:p>
          <a:p>
            <a:pPr marL="1371600" lvl="2" indent="-381000" algn="l" rtl="0">
              <a:lnSpc>
                <a:spcPct val="100000"/>
              </a:lnSpc>
              <a:spcBef>
                <a:spcPts val="650"/>
              </a:spcBef>
              <a:spcAft>
                <a:spcPts val="0"/>
              </a:spcAft>
              <a:buSzPts val="2400"/>
              <a:buChar char="▪"/>
            </a:pPr>
            <a:r>
              <a:rPr lang="en-US"/>
              <a:t>Accessibility Ambassadors</a:t>
            </a:r>
            <a:endParaRPr/>
          </a:p>
          <a:p>
            <a:pPr marL="1828800" lvl="3" indent="-381000" algn="l" rtl="0">
              <a:lnSpc>
                <a:spcPct val="100000"/>
              </a:lnSpc>
              <a:spcBef>
                <a:spcPts val="600"/>
              </a:spcBef>
              <a:spcAft>
                <a:spcPts val="0"/>
              </a:spcAft>
              <a:buSzPts val="2400"/>
              <a:buChar char="▪"/>
            </a:pPr>
            <a:r>
              <a:rPr lang="en-US"/>
              <a:t>Remind people of the importance of accessibility</a:t>
            </a:r>
            <a:endParaRPr/>
          </a:p>
          <a:p>
            <a:pPr marL="1828800" lvl="3" indent="-381000" algn="l" rtl="0">
              <a:lnSpc>
                <a:spcPct val="100000"/>
              </a:lnSpc>
              <a:spcBef>
                <a:spcPts val="600"/>
              </a:spcBef>
              <a:spcAft>
                <a:spcPts val="0"/>
              </a:spcAft>
              <a:buSzPts val="2400"/>
              <a:buChar char="▪"/>
            </a:pPr>
            <a:r>
              <a:rPr lang="en-US"/>
              <a:t>Recommend people attend training</a:t>
            </a:r>
            <a:endParaRPr/>
          </a:p>
          <a:p>
            <a:pPr marL="1828800" lvl="3" indent="-381000" algn="l" rtl="0">
              <a:lnSpc>
                <a:spcPct val="100000"/>
              </a:lnSpc>
              <a:spcBef>
                <a:spcPts val="600"/>
              </a:spcBef>
              <a:spcAft>
                <a:spcPts val="0"/>
              </a:spcAft>
              <a:buSzPts val="2400"/>
              <a:buChar char="▪"/>
            </a:pPr>
            <a:r>
              <a:rPr lang="en-US"/>
              <a:t>Suggest coordinating with the Section 508 Compliance Team</a:t>
            </a:r>
            <a:endParaRPr/>
          </a:p>
          <a:p>
            <a:pPr marL="1371600" lvl="2" indent="-381000" algn="l" rtl="0">
              <a:lnSpc>
                <a:spcPct val="100000"/>
              </a:lnSpc>
              <a:spcBef>
                <a:spcPts val="650"/>
              </a:spcBef>
              <a:spcAft>
                <a:spcPts val="0"/>
              </a:spcAft>
              <a:buSzPts val="2400"/>
              <a:buChar char="▪"/>
            </a:pPr>
            <a:r>
              <a:rPr lang="en-US"/>
              <a:t>Support Updating Policy, Procedures, and Directives</a:t>
            </a:r>
            <a:endParaRPr/>
          </a:p>
          <a:p>
            <a:pPr marL="457200" marR="0" lvl="0" indent="-406400" algn="l" rtl="0">
              <a:lnSpc>
                <a:spcPct val="100000"/>
              </a:lnSpc>
              <a:spcBef>
                <a:spcPts val="700"/>
              </a:spcBef>
              <a:spcAft>
                <a:spcPts val="0"/>
              </a:spcAft>
              <a:buClr>
                <a:srgbClr val="006197"/>
              </a:buClr>
              <a:buSzPts val="2800"/>
              <a:buFont typeface="Noto Sans Symbols"/>
              <a:buChar char="▪"/>
            </a:pPr>
            <a:r>
              <a:rPr lang="en-US"/>
              <a:t>We Support You…See this is what we said</a:t>
            </a:r>
            <a:endParaRPr/>
          </a:p>
          <a:p>
            <a:pPr marL="457200" lvl="0" indent="-228600" algn="l" rtl="0">
              <a:lnSpc>
                <a:spcPct val="100000"/>
              </a:lnSpc>
              <a:spcBef>
                <a:spcPts val="700"/>
              </a:spcBef>
              <a:spcAft>
                <a:spcPts val="0"/>
              </a:spcAft>
              <a:buSzPts val="2800"/>
              <a:buNone/>
            </a:pPr>
            <a:endParaRPr/>
          </a:p>
        </p:txBody>
      </p:sp>
      <p:sp>
        <p:nvSpPr>
          <p:cNvPr id="165" name="Google Shape;165;p25"/>
          <p:cNvSpPr txBox="1">
            <a:spLocks noGrp="1"/>
          </p:cNvSpPr>
          <p:nvPr>
            <p:ph type="sldNum" idx="12"/>
          </p:nvPr>
        </p:nvSpPr>
        <p:spPr>
          <a:xfrm>
            <a:off x="11465983" y="6492240"/>
            <a:ext cx="268817" cy="18288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800"/>
              <a:buNone/>
            </a:pPr>
            <a:fld id="{00000000-1234-1234-1234-123412341234}" type="slidenum">
              <a:rPr lang="en-US"/>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6"/>
          <p:cNvSpPr txBox="1">
            <a:spLocks noGrp="1"/>
          </p:cNvSpPr>
          <p:nvPr>
            <p:ph type="title"/>
          </p:nvPr>
        </p:nvSpPr>
        <p:spPr>
          <a:xfrm>
            <a:off x="457200" y="317405"/>
            <a:ext cx="10515600" cy="457200"/>
          </a:xfrm>
          <a:prstGeom prst="rect">
            <a:avLst/>
          </a:prstGeom>
          <a:noFill/>
          <a:ln>
            <a:noFill/>
          </a:ln>
        </p:spPr>
        <p:txBody>
          <a:bodyPr spcFirstLastPara="1" wrap="square" lIns="0" tIns="45700" rIns="0" bIns="0" anchor="t" anchorCtr="0">
            <a:spAutoFit/>
          </a:bodyPr>
          <a:lstStyle/>
          <a:p>
            <a:pPr marL="0" lvl="0" indent="0" algn="l" rtl="0">
              <a:lnSpc>
                <a:spcPct val="90000"/>
              </a:lnSpc>
              <a:spcBef>
                <a:spcPts val="0"/>
              </a:spcBef>
              <a:spcAft>
                <a:spcPts val="0"/>
              </a:spcAft>
              <a:buSzPts val="1400"/>
              <a:buNone/>
            </a:pPr>
            <a:r>
              <a:rPr lang="en-US"/>
              <a:t>Accessibility Adaption – Changing The Way We Work</a:t>
            </a:r>
            <a:endParaRPr/>
          </a:p>
        </p:txBody>
      </p:sp>
      <p:sp>
        <p:nvSpPr>
          <p:cNvPr id="171" name="Google Shape;171;p26"/>
          <p:cNvSpPr txBox="1">
            <a:spLocks noGrp="1"/>
          </p:cNvSpPr>
          <p:nvPr>
            <p:ph type="body" idx="1"/>
          </p:nvPr>
        </p:nvSpPr>
        <p:spPr>
          <a:xfrm>
            <a:off x="457200" y="1371600"/>
            <a:ext cx="11277600" cy="4937760"/>
          </a:xfrm>
          <a:prstGeom prst="rect">
            <a:avLst/>
          </a:prstGeom>
          <a:noFill/>
          <a:ln>
            <a:noFill/>
          </a:ln>
        </p:spPr>
        <p:txBody>
          <a:bodyPr spcFirstLastPara="1" wrap="square" lIns="91425" tIns="45700" rIns="91425" bIns="45700" anchor="t" anchorCtr="0">
            <a:noAutofit/>
          </a:bodyPr>
          <a:lstStyle/>
          <a:p>
            <a:pPr marL="457200" marR="0" lvl="0" indent="-406400" algn="l" rtl="0">
              <a:lnSpc>
                <a:spcPct val="100000"/>
              </a:lnSpc>
              <a:spcBef>
                <a:spcPts val="700"/>
              </a:spcBef>
              <a:spcAft>
                <a:spcPts val="0"/>
              </a:spcAft>
              <a:buClr>
                <a:srgbClr val="006197"/>
              </a:buClr>
              <a:buSzPts val="2800"/>
              <a:buFont typeface="Noto Sans Symbols"/>
              <a:buChar char="▪"/>
            </a:pPr>
            <a:r>
              <a:rPr lang="en-US"/>
              <a:t>Starting to change individual behavior about accessibility</a:t>
            </a:r>
            <a:endParaRPr/>
          </a:p>
          <a:p>
            <a:pPr marL="457200" marR="0" lvl="0" indent="-406400" algn="l" rtl="0">
              <a:lnSpc>
                <a:spcPct val="100000"/>
              </a:lnSpc>
              <a:spcBef>
                <a:spcPts val="700"/>
              </a:spcBef>
              <a:spcAft>
                <a:spcPts val="0"/>
              </a:spcAft>
              <a:buClr>
                <a:srgbClr val="006197"/>
              </a:buClr>
              <a:buSzPts val="2800"/>
              <a:buFont typeface="Noto Sans Symbols"/>
              <a:buChar char="▪"/>
            </a:pPr>
            <a:r>
              <a:rPr lang="en-US"/>
              <a:t>We Know it’s Important Now How Do We…</a:t>
            </a:r>
            <a:endParaRPr/>
          </a:p>
          <a:p>
            <a:pPr marL="914400" lvl="1" indent="-393700" algn="l" rtl="0">
              <a:lnSpc>
                <a:spcPct val="100000"/>
              </a:lnSpc>
              <a:spcBef>
                <a:spcPts val="700"/>
              </a:spcBef>
              <a:spcAft>
                <a:spcPts val="0"/>
              </a:spcAft>
              <a:buSzPts val="2600"/>
              <a:buChar char="▪"/>
            </a:pPr>
            <a:r>
              <a:rPr lang="en-US"/>
              <a:t>Create our Documents to be Accessible</a:t>
            </a:r>
            <a:endParaRPr/>
          </a:p>
          <a:p>
            <a:pPr marL="1371600" lvl="2" indent="-381000" algn="l" rtl="0">
              <a:lnSpc>
                <a:spcPct val="100000"/>
              </a:lnSpc>
              <a:spcBef>
                <a:spcPts val="650"/>
              </a:spcBef>
              <a:spcAft>
                <a:spcPts val="0"/>
              </a:spcAft>
              <a:buSzPts val="2400"/>
              <a:buChar char="▪"/>
            </a:pPr>
            <a:r>
              <a:rPr lang="en-US"/>
              <a:t>Structed and Written with Plain Language</a:t>
            </a:r>
            <a:endParaRPr/>
          </a:p>
          <a:p>
            <a:pPr marL="1371600" lvl="2" indent="-381000" algn="l" rtl="0">
              <a:lnSpc>
                <a:spcPct val="100000"/>
              </a:lnSpc>
              <a:spcBef>
                <a:spcPts val="650"/>
              </a:spcBef>
              <a:spcAft>
                <a:spcPts val="0"/>
              </a:spcAft>
              <a:buSzPts val="2400"/>
              <a:buChar char="▪"/>
            </a:pPr>
            <a:r>
              <a:rPr lang="en-US"/>
              <a:t>Ensure Creative Presentations are Accessible</a:t>
            </a:r>
            <a:endParaRPr/>
          </a:p>
          <a:p>
            <a:pPr marL="1371600" lvl="2" indent="-381000" algn="l" rtl="0">
              <a:lnSpc>
                <a:spcPct val="100000"/>
              </a:lnSpc>
              <a:spcBef>
                <a:spcPts val="650"/>
              </a:spcBef>
              <a:spcAft>
                <a:spcPts val="0"/>
              </a:spcAft>
              <a:buSzPts val="2400"/>
              <a:buChar char="▪"/>
            </a:pPr>
            <a:r>
              <a:rPr lang="en-US"/>
              <a:t>Make PDFs that are Accessible and Secure</a:t>
            </a:r>
            <a:endParaRPr/>
          </a:p>
          <a:p>
            <a:pPr marL="914400" lvl="1" indent="-393700" algn="l" rtl="0">
              <a:lnSpc>
                <a:spcPct val="100000"/>
              </a:lnSpc>
              <a:spcBef>
                <a:spcPts val="700"/>
              </a:spcBef>
              <a:spcAft>
                <a:spcPts val="0"/>
              </a:spcAft>
              <a:buSzPts val="2600"/>
              <a:buChar char="▪"/>
            </a:pPr>
            <a:r>
              <a:rPr lang="en-US"/>
              <a:t>Ask Vendors about their Accessibility stance</a:t>
            </a:r>
            <a:endParaRPr/>
          </a:p>
          <a:p>
            <a:pPr marL="914400" lvl="1" indent="-228600" algn="l" rtl="0">
              <a:lnSpc>
                <a:spcPct val="100000"/>
              </a:lnSpc>
              <a:spcBef>
                <a:spcPts val="700"/>
              </a:spcBef>
              <a:spcAft>
                <a:spcPts val="0"/>
              </a:spcAft>
              <a:buSzPts val="2600"/>
              <a:buNone/>
            </a:pPr>
            <a:endParaRPr/>
          </a:p>
          <a:p>
            <a:pPr marL="914400" lvl="1" indent="-228600" algn="l" rtl="0">
              <a:lnSpc>
                <a:spcPct val="100000"/>
              </a:lnSpc>
              <a:spcBef>
                <a:spcPts val="700"/>
              </a:spcBef>
              <a:spcAft>
                <a:spcPts val="0"/>
              </a:spcAft>
              <a:buSzPts val="2600"/>
              <a:buNone/>
            </a:pPr>
            <a:endParaRPr/>
          </a:p>
          <a:p>
            <a:pPr marL="457200" lvl="0" indent="-228600" algn="l" rtl="0">
              <a:lnSpc>
                <a:spcPct val="100000"/>
              </a:lnSpc>
              <a:spcBef>
                <a:spcPts val="700"/>
              </a:spcBef>
              <a:spcAft>
                <a:spcPts val="0"/>
              </a:spcAft>
              <a:buSzPts val="2800"/>
              <a:buNone/>
            </a:pPr>
            <a:endParaRPr/>
          </a:p>
        </p:txBody>
      </p:sp>
      <p:sp>
        <p:nvSpPr>
          <p:cNvPr id="172" name="Google Shape;172;p26"/>
          <p:cNvSpPr txBox="1">
            <a:spLocks noGrp="1"/>
          </p:cNvSpPr>
          <p:nvPr>
            <p:ph type="sldNum" idx="12"/>
          </p:nvPr>
        </p:nvSpPr>
        <p:spPr>
          <a:xfrm>
            <a:off x="11465983" y="6492240"/>
            <a:ext cx="268817" cy="18288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800"/>
              <a:buNone/>
            </a:pPr>
            <a:fld id="{00000000-1234-1234-1234-123412341234}" type="slidenum">
              <a:rPr lang="en-US"/>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7"/>
          <p:cNvSpPr txBox="1">
            <a:spLocks noGrp="1"/>
          </p:cNvSpPr>
          <p:nvPr>
            <p:ph type="title"/>
          </p:nvPr>
        </p:nvSpPr>
        <p:spPr>
          <a:xfrm>
            <a:off x="457200" y="317405"/>
            <a:ext cx="10515600" cy="457200"/>
          </a:xfrm>
          <a:prstGeom prst="rect">
            <a:avLst/>
          </a:prstGeom>
          <a:noFill/>
          <a:ln>
            <a:noFill/>
          </a:ln>
        </p:spPr>
        <p:txBody>
          <a:bodyPr spcFirstLastPara="1" wrap="square" lIns="0" tIns="45700" rIns="0" bIns="0" anchor="t" anchorCtr="0">
            <a:spAutoFit/>
          </a:bodyPr>
          <a:lstStyle/>
          <a:p>
            <a:pPr marL="0" lvl="0" indent="0" algn="l" rtl="0">
              <a:lnSpc>
                <a:spcPct val="90000"/>
              </a:lnSpc>
              <a:spcBef>
                <a:spcPts val="0"/>
              </a:spcBef>
              <a:spcAft>
                <a:spcPts val="0"/>
              </a:spcAft>
              <a:buSzPts val="1400"/>
              <a:buNone/>
            </a:pPr>
            <a:r>
              <a:rPr lang="en-US"/>
              <a:t>Accessibility Adoption – New Habits </a:t>
            </a:r>
            <a:endParaRPr/>
          </a:p>
        </p:txBody>
      </p:sp>
      <p:sp>
        <p:nvSpPr>
          <p:cNvPr id="178" name="Google Shape;178;p27"/>
          <p:cNvSpPr txBox="1">
            <a:spLocks noGrp="1"/>
          </p:cNvSpPr>
          <p:nvPr>
            <p:ph type="body" idx="1"/>
          </p:nvPr>
        </p:nvSpPr>
        <p:spPr>
          <a:xfrm>
            <a:off x="457200" y="1371600"/>
            <a:ext cx="11277600" cy="4937760"/>
          </a:xfrm>
          <a:prstGeom prst="rect">
            <a:avLst/>
          </a:prstGeom>
          <a:noFill/>
          <a:ln>
            <a:noFill/>
          </a:ln>
        </p:spPr>
        <p:txBody>
          <a:bodyPr spcFirstLastPara="1" wrap="square" lIns="91425" tIns="45700" rIns="91425" bIns="45700" anchor="t" anchorCtr="0">
            <a:noAutofit/>
          </a:bodyPr>
          <a:lstStyle/>
          <a:p>
            <a:pPr marL="457200" marR="0" lvl="0" indent="-406400" algn="l" rtl="0">
              <a:lnSpc>
                <a:spcPct val="100000"/>
              </a:lnSpc>
              <a:spcBef>
                <a:spcPts val="700"/>
              </a:spcBef>
              <a:spcAft>
                <a:spcPts val="0"/>
              </a:spcAft>
              <a:buClr>
                <a:srgbClr val="006197"/>
              </a:buClr>
              <a:buSzPts val="2800"/>
              <a:buFont typeface="Noto Sans Symbols"/>
              <a:buChar char="▪"/>
            </a:pPr>
            <a:r>
              <a:rPr lang="en-US"/>
              <a:t>Changed behaviors become habits when considering accessibility</a:t>
            </a:r>
            <a:endParaRPr/>
          </a:p>
          <a:p>
            <a:pPr marL="914400" lvl="1" indent="-393700" algn="l" rtl="0">
              <a:lnSpc>
                <a:spcPct val="100000"/>
              </a:lnSpc>
              <a:spcBef>
                <a:spcPts val="700"/>
              </a:spcBef>
              <a:spcAft>
                <a:spcPts val="0"/>
              </a:spcAft>
              <a:buSzPts val="2600"/>
              <a:buChar char="▪"/>
            </a:pPr>
            <a:r>
              <a:rPr lang="en-US"/>
              <a:t>The concept becomes almost second nature; it’s routine</a:t>
            </a:r>
            <a:endParaRPr/>
          </a:p>
          <a:p>
            <a:pPr marL="457200" marR="0" lvl="0" indent="-406400" algn="l" rtl="0">
              <a:lnSpc>
                <a:spcPct val="100000"/>
              </a:lnSpc>
              <a:spcBef>
                <a:spcPts val="700"/>
              </a:spcBef>
              <a:spcAft>
                <a:spcPts val="0"/>
              </a:spcAft>
              <a:buClr>
                <a:srgbClr val="006197"/>
              </a:buClr>
              <a:buSzPts val="2800"/>
              <a:buFont typeface="Noto Sans Symbols"/>
              <a:buChar char="▪"/>
            </a:pPr>
            <a:r>
              <a:rPr lang="en-US"/>
              <a:t>Example of Evidence of New Habits</a:t>
            </a:r>
            <a:endParaRPr/>
          </a:p>
          <a:p>
            <a:pPr marL="914400" lvl="1" indent="-393700" algn="l" rtl="0">
              <a:lnSpc>
                <a:spcPct val="100000"/>
              </a:lnSpc>
              <a:spcBef>
                <a:spcPts val="700"/>
              </a:spcBef>
              <a:spcAft>
                <a:spcPts val="0"/>
              </a:spcAft>
              <a:buSzPts val="2600"/>
              <a:buChar char="▪"/>
            </a:pPr>
            <a:r>
              <a:rPr lang="en-US"/>
              <a:t>Number of Section 508 Complaints Reduced</a:t>
            </a:r>
            <a:endParaRPr/>
          </a:p>
          <a:p>
            <a:pPr marL="914400" lvl="1" indent="-393700" algn="l" rtl="0">
              <a:lnSpc>
                <a:spcPct val="100000"/>
              </a:lnSpc>
              <a:spcBef>
                <a:spcPts val="700"/>
              </a:spcBef>
              <a:spcAft>
                <a:spcPts val="0"/>
              </a:spcAft>
              <a:buSzPts val="2600"/>
              <a:buChar char="▪"/>
            </a:pPr>
            <a:r>
              <a:rPr lang="en-US"/>
              <a:t>Communications Team receiving better content to publish</a:t>
            </a:r>
            <a:endParaRPr/>
          </a:p>
          <a:p>
            <a:pPr marL="914400" lvl="1" indent="-393700" algn="l" rtl="0">
              <a:lnSpc>
                <a:spcPct val="100000"/>
              </a:lnSpc>
              <a:spcBef>
                <a:spcPts val="700"/>
              </a:spcBef>
              <a:spcAft>
                <a:spcPts val="0"/>
              </a:spcAft>
              <a:buSzPts val="2600"/>
              <a:buChar char="▪"/>
            </a:pPr>
            <a:r>
              <a:rPr lang="en-US"/>
              <a:t>Section 508 Team members being invited to participate in Integrated Project Teams and Projects</a:t>
            </a:r>
            <a:endParaRPr/>
          </a:p>
          <a:p>
            <a:pPr marL="914400" lvl="1" indent="-228600" algn="l" rtl="0">
              <a:lnSpc>
                <a:spcPct val="100000"/>
              </a:lnSpc>
              <a:spcBef>
                <a:spcPts val="700"/>
              </a:spcBef>
              <a:spcAft>
                <a:spcPts val="0"/>
              </a:spcAft>
              <a:buSzPts val="2600"/>
              <a:buNone/>
            </a:pPr>
            <a:endParaRPr/>
          </a:p>
        </p:txBody>
      </p:sp>
      <p:sp>
        <p:nvSpPr>
          <p:cNvPr id="179" name="Google Shape;179;p27"/>
          <p:cNvSpPr txBox="1">
            <a:spLocks noGrp="1"/>
          </p:cNvSpPr>
          <p:nvPr>
            <p:ph type="sldNum" idx="12"/>
          </p:nvPr>
        </p:nvSpPr>
        <p:spPr>
          <a:xfrm>
            <a:off x="11465983" y="6492240"/>
            <a:ext cx="268817" cy="18288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800"/>
              <a:buNone/>
            </a:pPr>
            <a:fld id="{00000000-1234-1234-1234-123412341234}" type="slidenum">
              <a:rPr lang="en-US"/>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8"/>
          <p:cNvSpPr txBox="1">
            <a:spLocks noGrp="1"/>
          </p:cNvSpPr>
          <p:nvPr>
            <p:ph type="title"/>
          </p:nvPr>
        </p:nvSpPr>
        <p:spPr>
          <a:xfrm>
            <a:off x="457200" y="317405"/>
            <a:ext cx="10515600" cy="457200"/>
          </a:xfrm>
          <a:prstGeom prst="rect">
            <a:avLst/>
          </a:prstGeom>
          <a:noFill/>
          <a:ln>
            <a:noFill/>
          </a:ln>
        </p:spPr>
        <p:txBody>
          <a:bodyPr spcFirstLastPara="1" wrap="square" lIns="0" tIns="45700" rIns="0" bIns="0" anchor="t" anchorCtr="0">
            <a:spAutoFit/>
          </a:bodyPr>
          <a:lstStyle/>
          <a:p>
            <a:pPr marL="0" lvl="0" indent="0" algn="l" rtl="0">
              <a:lnSpc>
                <a:spcPct val="90000"/>
              </a:lnSpc>
              <a:spcBef>
                <a:spcPts val="0"/>
              </a:spcBef>
              <a:spcAft>
                <a:spcPts val="0"/>
              </a:spcAft>
              <a:buSzPts val="1400"/>
              <a:buNone/>
            </a:pPr>
            <a:r>
              <a:rPr lang="en-US"/>
              <a:t>Advocacy* – Ally in Applying </a:t>
            </a:r>
            <a:endParaRPr/>
          </a:p>
        </p:txBody>
      </p:sp>
      <p:sp>
        <p:nvSpPr>
          <p:cNvPr id="185" name="Google Shape;185;p28"/>
          <p:cNvSpPr txBox="1">
            <a:spLocks noGrp="1"/>
          </p:cNvSpPr>
          <p:nvPr>
            <p:ph type="body" idx="1"/>
          </p:nvPr>
        </p:nvSpPr>
        <p:spPr>
          <a:xfrm>
            <a:off x="457200" y="1371600"/>
            <a:ext cx="11277600" cy="4937760"/>
          </a:xfrm>
          <a:prstGeom prst="rect">
            <a:avLst/>
          </a:prstGeom>
          <a:noFill/>
          <a:ln>
            <a:noFill/>
          </a:ln>
        </p:spPr>
        <p:txBody>
          <a:bodyPr spcFirstLastPara="1" wrap="square" lIns="91425" tIns="45700" rIns="91425" bIns="45700" anchor="t" anchorCtr="0">
            <a:noAutofit/>
          </a:bodyPr>
          <a:lstStyle/>
          <a:p>
            <a:pPr marL="457200" marR="0" lvl="0" indent="-406400" algn="l" rtl="0">
              <a:lnSpc>
                <a:spcPct val="100000"/>
              </a:lnSpc>
              <a:spcBef>
                <a:spcPts val="700"/>
              </a:spcBef>
              <a:spcAft>
                <a:spcPts val="0"/>
              </a:spcAft>
              <a:buClr>
                <a:srgbClr val="006197"/>
              </a:buClr>
              <a:buSzPts val="2800"/>
              <a:buFont typeface="Noto Sans Symbols"/>
              <a:buChar char="▪"/>
            </a:pPr>
            <a:r>
              <a:rPr lang="en-US"/>
              <a:t>Demonstrating “how to” apply better behaviors regarding accessibility</a:t>
            </a:r>
            <a:endParaRPr/>
          </a:p>
          <a:p>
            <a:pPr marL="914400" lvl="1" indent="-393700" algn="l" rtl="0">
              <a:lnSpc>
                <a:spcPct val="100000"/>
              </a:lnSpc>
              <a:spcBef>
                <a:spcPts val="700"/>
              </a:spcBef>
              <a:spcAft>
                <a:spcPts val="0"/>
              </a:spcAft>
              <a:buSzPts val="2600"/>
              <a:buChar char="▪"/>
            </a:pPr>
            <a:r>
              <a:rPr lang="en-US"/>
              <a:t>Walking through features like the Accessibility Checker</a:t>
            </a:r>
            <a:endParaRPr/>
          </a:p>
          <a:p>
            <a:pPr marL="914400" lvl="1" indent="-393700" algn="l" rtl="0">
              <a:lnSpc>
                <a:spcPct val="100000"/>
              </a:lnSpc>
              <a:spcBef>
                <a:spcPts val="700"/>
              </a:spcBef>
              <a:spcAft>
                <a:spcPts val="0"/>
              </a:spcAft>
              <a:buSzPts val="2600"/>
              <a:buChar char="▪"/>
            </a:pPr>
            <a:r>
              <a:rPr lang="en-US"/>
              <a:t>Directing users to resources that are available</a:t>
            </a:r>
            <a:endParaRPr/>
          </a:p>
          <a:p>
            <a:pPr marL="1371600" lvl="2" indent="-381000" algn="l" rtl="0">
              <a:lnSpc>
                <a:spcPct val="100000"/>
              </a:lnSpc>
              <a:spcBef>
                <a:spcPts val="650"/>
              </a:spcBef>
              <a:spcAft>
                <a:spcPts val="0"/>
              </a:spcAft>
              <a:buSzPts val="2400"/>
              <a:buChar char="▪"/>
            </a:pPr>
            <a:r>
              <a:rPr lang="en-US"/>
              <a:t>Internal Section 508 Resources</a:t>
            </a:r>
            <a:endParaRPr/>
          </a:p>
          <a:p>
            <a:pPr marL="1371600" lvl="2" indent="-381000" algn="l" rtl="0">
              <a:lnSpc>
                <a:spcPct val="100000"/>
              </a:lnSpc>
              <a:spcBef>
                <a:spcPts val="650"/>
              </a:spcBef>
              <a:spcAft>
                <a:spcPts val="0"/>
              </a:spcAft>
              <a:buSzPts val="2400"/>
              <a:buChar char="▪"/>
            </a:pPr>
            <a:r>
              <a:rPr lang="en-US"/>
              <a:t>Checklists</a:t>
            </a:r>
            <a:endParaRPr/>
          </a:p>
          <a:p>
            <a:pPr marL="1371600" lvl="2" indent="-381000" algn="l" rtl="0">
              <a:lnSpc>
                <a:spcPct val="100000"/>
              </a:lnSpc>
              <a:spcBef>
                <a:spcPts val="650"/>
              </a:spcBef>
              <a:spcAft>
                <a:spcPts val="0"/>
              </a:spcAft>
              <a:buSzPts val="2400"/>
              <a:buChar char="▪"/>
            </a:pPr>
            <a:r>
              <a:rPr lang="en-US"/>
              <a:t>Repository </a:t>
            </a:r>
            <a:endParaRPr/>
          </a:p>
          <a:p>
            <a:pPr marL="457200" marR="0" lvl="0" indent="-406400" algn="l" rtl="0">
              <a:lnSpc>
                <a:spcPct val="100000"/>
              </a:lnSpc>
              <a:spcBef>
                <a:spcPts val="700"/>
              </a:spcBef>
              <a:spcAft>
                <a:spcPts val="0"/>
              </a:spcAft>
              <a:buClr>
                <a:srgbClr val="006197"/>
              </a:buClr>
              <a:buSzPts val="2800"/>
              <a:buFont typeface="Noto Sans Symbols"/>
              <a:buChar char="▪"/>
            </a:pPr>
            <a:r>
              <a:rPr lang="en-US"/>
              <a:t>We Support You…See this is what we did</a:t>
            </a:r>
            <a:endParaRPr/>
          </a:p>
        </p:txBody>
      </p:sp>
      <p:sp>
        <p:nvSpPr>
          <p:cNvPr id="186" name="Google Shape;186;p28"/>
          <p:cNvSpPr txBox="1">
            <a:spLocks noGrp="1"/>
          </p:cNvSpPr>
          <p:nvPr>
            <p:ph type="sldNum" idx="12"/>
          </p:nvPr>
        </p:nvSpPr>
        <p:spPr>
          <a:xfrm>
            <a:off x="11465983" y="6492240"/>
            <a:ext cx="268817" cy="18288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800"/>
              <a:buNone/>
            </a:pPr>
            <a:fld id="{00000000-1234-1234-1234-123412341234}" type="slidenum">
              <a:rPr lang="en-US"/>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9"/>
          <p:cNvSpPr txBox="1">
            <a:spLocks noGrp="1"/>
          </p:cNvSpPr>
          <p:nvPr>
            <p:ph type="title"/>
          </p:nvPr>
        </p:nvSpPr>
        <p:spPr>
          <a:xfrm>
            <a:off x="457200" y="317405"/>
            <a:ext cx="10515600" cy="457200"/>
          </a:xfrm>
          <a:prstGeom prst="rect">
            <a:avLst/>
          </a:prstGeom>
          <a:noFill/>
          <a:ln>
            <a:noFill/>
          </a:ln>
        </p:spPr>
        <p:txBody>
          <a:bodyPr spcFirstLastPara="1" wrap="square" lIns="0" tIns="45700" rIns="0" bIns="0" anchor="t" anchorCtr="0">
            <a:spAutoFit/>
          </a:bodyPr>
          <a:lstStyle/>
          <a:p>
            <a:pPr marL="0" lvl="0" indent="0" algn="l" rtl="0">
              <a:lnSpc>
                <a:spcPct val="90000"/>
              </a:lnSpc>
              <a:spcBef>
                <a:spcPts val="0"/>
              </a:spcBef>
              <a:spcAft>
                <a:spcPts val="0"/>
              </a:spcAft>
              <a:buSzPts val="1400"/>
              <a:buNone/>
            </a:pPr>
            <a:r>
              <a:rPr lang="en-US"/>
              <a:t>Phases of Advancing Accessibility - Process</a:t>
            </a:r>
            <a:endParaRPr/>
          </a:p>
        </p:txBody>
      </p:sp>
      <p:sp>
        <p:nvSpPr>
          <p:cNvPr id="192" name="Google Shape;192;p29"/>
          <p:cNvSpPr txBox="1">
            <a:spLocks noGrp="1"/>
          </p:cNvSpPr>
          <p:nvPr>
            <p:ph type="body" idx="1"/>
          </p:nvPr>
        </p:nvSpPr>
        <p:spPr>
          <a:xfrm>
            <a:off x="457200" y="1371600"/>
            <a:ext cx="11277600" cy="4937760"/>
          </a:xfrm>
          <a:prstGeom prst="rect">
            <a:avLst/>
          </a:prstGeom>
          <a:noFill/>
          <a:ln>
            <a:noFill/>
          </a:ln>
        </p:spPr>
        <p:txBody>
          <a:bodyPr spcFirstLastPara="1" wrap="square" lIns="91425" tIns="45700" rIns="91425" bIns="45700" anchor="t" anchorCtr="0">
            <a:noAutofit/>
          </a:bodyPr>
          <a:lstStyle/>
          <a:p>
            <a:pPr marL="457200" lvl="0" indent="-406400" algn="l" rtl="0">
              <a:lnSpc>
                <a:spcPct val="100000"/>
              </a:lnSpc>
              <a:spcBef>
                <a:spcPts val="700"/>
              </a:spcBef>
              <a:spcAft>
                <a:spcPts val="0"/>
              </a:spcAft>
              <a:buSzPts val="2800"/>
              <a:buChar char="▪"/>
            </a:pPr>
            <a:r>
              <a:rPr lang="en-US"/>
              <a:t>Note: Advocacy can apply in two different ways</a:t>
            </a:r>
            <a:endParaRPr/>
          </a:p>
          <a:p>
            <a:pPr marL="457200" lvl="0" indent="-228600" algn="l" rtl="0">
              <a:lnSpc>
                <a:spcPct val="100000"/>
              </a:lnSpc>
              <a:spcBef>
                <a:spcPts val="700"/>
              </a:spcBef>
              <a:spcAft>
                <a:spcPts val="0"/>
              </a:spcAft>
              <a:buSzPts val="2800"/>
              <a:buNone/>
            </a:pPr>
            <a:endParaRPr/>
          </a:p>
          <a:p>
            <a:pPr marL="457200" lvl="0" indent="-228600" algn="l" rtl="0">
              <a:lnSpc>
                <a:spcPct val="100000"/>
              </a:lnSpc>
              <a:spcBef>
                <a:spcPts val="700"/>
              </a:spcBef>
              <a:spcAft>
                <a:spcPts val="0"/>
              </a:spcAft>
              <a:buSzPts val="2800"/>
              <a:buNone/>
            </a:pPr>
            <a:endParaRPr/>
          </a:p>
        </p:txBody>
      </p:sp>
      <p:grpSp>
        <p:nvGrpSpPr>
          <p:cNvPr id="193" name="Google Shape;193;p29" descr="Phases of Advancing Accessibility "/>
          <p:cNvGrpSpPr/>
          <p:nvPr/>
        </p:nvGrpSpPr>
        <p:grpSpPr>
          <a:xfrm>
            <a:off x="296127" y="2386775"/>
            <a:ext cx="10834049" cy="2334482"/>
            <a:chOff x="819071" y="2458009"/>
            <a:chExt cx="9732586" cy="2097143"/>
          </a:xfrm>
        </p:grpSpPr>
        <p:sp>
          <p:nvSpPr>
            <p:cNvPr id="194" name="Google Shape;194;p29"/>
            <p:cNvSpPr/>
            <p:nvPr/>
          </p:nvSpPr>
          <p:spPr>
            <a:xfrm rot="2425506">
              <a:off x="8776051" y="2759904"/>
              <a:ext cx="1473711" cy="1473711"/>
            </a:xfrm>
            <a:prstGeom prst="teardrop">
              <a:avLst>
                <a:gd name="adj" fmla="val 10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5" name="Google Shape;195;p29" descr="Five Phases of Advancing Accessibility: Awareness, Acknowledgment, Advocacy, Adaption, and Adoption. &#10;"/>
            <p:cNvGrpSpPr/>
            <p:nvPr/>
          </p:nvGrpSpPr>
          <p:grpSpPr>
            <a:xfrm>
              <a:off x="819071" y="2471009"/>
              <a:ext cx="9383265" cy="2084142"/>
              <a:chOff x="819071" y="2471009"/>
              <a:chExt cx="9383265" cy="2084142"/>
            </a:xfrm>
          </p:grpSpPr>
          <p:sp>
            <p:nvSpPr>
              <p:cNvPr id="196" name="Google Shape;196;p29">
                <a:hlinkClick r:id="rId3" action="ppaction://hlinksldjump"/>
              </p:cNvPr>
              <p:cNvSpPr/>
              <p:nvPr/>
            </p:nvSpPr>
            <p:spPr>
              <a:xfrm>
                <a:off x="8826741" y="2807437"/>
                <a:ext cx="1375595" cy="1375379"/>
              </a:xfrm>
              <a:custGeom>
                <a:avLst/>
                <a:gdLst/>
                <a:ahLst/>
                <a:cxnLst/>
                <a:rect l="l" t="t" r="r" b="b"/>
                <a:pathLst>
                  <a:path w="1375595" h="1375379" extrusionOk="0">
                    <a:moveTo>
                      <a:pt x="0" y="687690"/>
                    </a:moveTo>
                    <a:cubicBezTo>
                      <a:pt x="0" y="307889"/>
                      <a:pt x="307938" y="0"/>
                      <a:pt x="687798" y="0"/>
                    </a:cubicBezTo>
                    <a:cubicBezTo>
                      <a:pt x="1067658" y="0"/>
                      <a:pt x="1375596" y="307889"/>
                      <a:pt x="1375596" y="687690"/>
                    </a:cubicBezTo>
                    <a:cubicBezTo>
                      <a:pt x="1375596" y="1067491"/>
                      <a:pt x="1067658" y="1375380"/>
                      <a:pt x="687798" y="1375380"/>
                    </a:cubicBezTo>
                    <a:cubicBezTo>
                      <a:pt x="307938" y="1375380"/>
                      <a:pt x="0" y="1067491"/>
                      <a:pt x="0" y="687690"/>
                    </a:cubicBezTo>
                    <a:close/>
                  </a:path>
                </a:pathLst>
              </a:cu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208075" tIns="207950" rIns="208075" bIns="207950" anchor="ctr" anchorCtr="0">
                <a:noAutofit/>
              </a:bodyPr>
              <a:lstStyle/>
              <a:p>
                <a:pPr marL="0" marR="0" lvl="0" indent="0" algn="ctr" rtl="0">
                  <a:lnSpc>
                    <a:spcPct val="90000"/>
                  </a:lnSpc>
                  <a:spcBef>
                    <a:spcPts val="0"/>
                  </a:spcBef>
                  <a:spcAft>
                    <a:spcPts val="0"/>
                  </a:spcAft>
                  <a:buClr>
                    <a:srgbClr val="000000"/>
                  </a:buClr>
                  <a:buSzPts val="900"/>
                  <a:buFont typeface="Arial"/>
                  <a:buNone/>
                </a:pPr>
                <a:r>
                  <a:rPr lang="en-US" sz="900" b="0" i="0" u="none" strike="noStrike" cap="none">
                    <a:solidFill>
                      <a:schemeClr val="dk1"/>
                    </a:solidFill>
                    <a:latin typeface="Arial"/>
                    <a:ea typeface="Arial"/>
                    <a:cs typeface="Arial"/>
                    <a:sym typeface="Arial"/>
                  </a:rPr>
                  <a:t>Advocacy - Apply</a:t>
                </a:r>
                <a:endParaRPr/>
              </a:p>
            </p:txBody>
          </p:sp>
          <p:sp>
            <p:nvSpPr>
              <p:cNvPr id="197" name="Google Shape;197;p29"/>
              <p:cNvSpPr/>
              <p:nvPr/>
            </p:nvSpPr>
            <p:spPr>
              <a:xfrm rot="2700000">
                <a:off x="7214738" y="2776225"/>
                <a:ext cx="1473711" cy="1473711"/>
              </a:xfrm>
              <a:prstGeom prst="teardrop">
                <a:avLst>
                  <a:gd name="adj" fmla="val 10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9">
                <a:hlinkClick r:id="rId3" action="ppaction://hlinksldjump"/>
              </p:cNvPr>
              <p:cNvSpPr/>
              <p:nvPr/>
            </p:nvSpPr>
            <p:spPr>
              <a:xfrm>
                <a:off x="7273371" y="2825397"/>
                <a:ext cx="1375595" cy="1375379"/>
              </a:xfrm>
              <a:custGeom>
                <a:avLst/>
                <a:gdLst/>
                <a:ahLst/>
                <a:cxnLst/>
                <a:rect l="l" t="t" r="r" b="b"/>
                <a:pathLst>
                  <a:path w="1375595" h="1375379" extrusionOk="0">
                    <a:moveTo>
                      <a:pt x="0" y="687690"/>
                    </a:moveTo>
                    <a:cubicBezTo>
                      <a:pt x="0" y="307889"/>
                      <a:pt x="307938" y="0"/>
                      <a:pt x="687798" y="0"/>
                    </a:cubicBezTo>
                    <a:cubicBezTo>
                      <a:pt x="1067658" y="0"/>
                      <a:pt x="1375596" y="307889"/>
                      <a:pt x="1375596" y="687690"/>
                    </a:cubicBezTo>
                    <a:cubicBezTo>
                      <a:pt x="1375596" y="1067491"/>
                      <a:pt x="1067658" y="1375380"/>
                      <a:pt x="687798" y="1375380"/>
                    </a:cubicBezTo>
                    <a:cubicBezTo>
                      <a:pt x="307938" y="1375380"/>
                      <a:pt x="0" y="1067491"/>
                      <a:pt x="0" y="687690"/>
                    </a:cubicBezTo>
                    <a:close/>
                  </a:path>
                </a:pathLst>
              </a:cu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208075" tIns="207950" rIns="208075" bIns="207950" anchor="ctr" anchorCtr="0">
                <a:noAutofit/>
              </a:bodyPr>
              <a:lstStyle/>
              <a:p>
                <a:pPr marL="0" marR="0" lvl="0" indent="0" algn="ctr" rtl="0">
                  <a:lnSpc>
                    <a:spcPct val="90000"/>
                  </a:lnSpc>
                  <a:spcBef>
                    <a:spcPts val="0"/>
                  </a:spcBef>
                  <a:spcAft>
                    <a:spcPts val="0"/>
                  </a:spcAft>
                  <a:buClr>
                    <a:srgbClr val="000000"/>
                  </a:buClr>
                  <a:buSzPts val="900"/>
                  <a:buFont typeface="Arial"/>
                  <a:buNone/>
                </a:pPr>
                <a:r>
                  <a:rPr lang="en-US" sz="900" b="0" i="0" u="none" strike="noStrike" cap="none">
                    <a:solidFill>
                      <a:schemeClr val="dk1"/>
                    </a:solidFill>
                    <a:latin typeface="Arial"/>
                    <a:ea typeface="Arial"/>
                    <a:cs typeface="Arial"/>
                    <a:sym typeface="Arial"/>
                  </a:rPr>
                  <a:t>Adoption</a:t>
                </a:r>
                <a:endParaRPr/>
              </a:p>
            </p:txBody>
          </p:sp>
          <p:sp>
            <p:nvSpPr>
              <p:cNvPr id="199" name="Google Shape;199;p29"/>
              <p:cNvSpPr/>
              <p:nvPr/>
            </p:nvSpPr>
            <p:spPr>
              <a:xfrm rot="2700000">
                <a:off x="5692125" y="2776225"/>
                <a:ext cx="1473711" cy="1473711"/>
              </a:xfrm>
              <a:prstGeom prst="teardrop">
                <a:avLst>
                  <a:gd name="adj" fmla="val 10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9">
                <a:hlinkClick r:id="rId4" action="ppaction://hlinksldjump"/>
              </p:cNvPr>
              <p:cNvSpPr/>
              <p:nvPr/>
            </p:nvSpPr>
            <p:spPr>
              <a:xfrm>
                <a:off x="5753839" y="2825397"/>
                <a:ext cx="1375595" cy="1375379"/>
              </a:xfrm>
              <a:custGeom>
                <a:avLst/>
                <a:gdLst/>
                <a:ahLst/>
                <a:cxnLst/>
                <a:rect l="l" t="t" r="r" b="b"/>
                <a:pathLst>
                  <a:path w="1375595" h="1375379" extrusionOk="0">
                    <a:moveTo>
                      <a:pt x="0" y="687690"/>
                    </a:moveTo>
                    <a:cubicBezTo>
                      <a:pt x="0" y="307889"/>
                      <a:pt x="307938" y="0"/>
                      <a:pt x="687798" y="0"/>
                    </a:cubicBezTo>
                    <a:cubicBezTo>
                      <a:pt x="1067658" y="0"/>
                      <a:pt x="1375596" y="307889"/>
                      <a:pt x="1375596" y="687690"/>
                    </a:cubicBezTo>
                    <a:cubicBezTo>
                      <a:pt x="1375596" y="1067491"/>
                      <a:pt x="1067658" y="1375380"/>
                      <a:pt x="687798" y="1375380"/>
                    </a:cubicBezTo>
                    <a:cubicBezTo>
                      <a:pt x="307938" y="1375380"/>
                      <a:pt x="0" y="1067491"/>
                      <a:pt x="0" y="687690"/>
                    </a:cubicBezTo>
                    <a:close/>
                  </a:path>
                </a:pathLst>
              </a:cu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208075" tIns="207950" rIns="208075" bIns="207950" anchor="ctr" anchorCtr="0">
                <a:noAutofit/>
              </a:bodyPr>
              <a:lstStyle/>
              <a:p>
                <a:pPr marL="0" marR="0" lvl="0" indent="0" algn="ctr" rtl="0">
                  <a:lnSpc>
                    <a:spcPct val="90000"/>
                  </a:lnSpc>
                  <a:spcBef>
                    <a:spcPts val="0"/>
                  </a:spcBef>
                  <a:spcAft>
                    <a:spcPts val="0"/>
                  </a:spcAft>
                  <a:buClr>
                    <a:srgbClr val="000000"/>
                  </a:buClr>
                  <a:buSzPts val="900"/>
                  <a:buFont typeface="Arial"/>
                  <a:buNone/>
                </a:pPr>
                <a:r>
                  <a:rPr lang="en-US" sz="900" b="0" i="0" u="none" strike="noStrike" cap="none" dirty="0">
                    <a:solidFill>
                      <a:schemeClr val="dk1"/>
                    </a:solidFill>
                    <a:latin typeface="Arial"/>
                    <a:ea typeface="Arial"/>
                    <a:cs typeface="Arial"/>
                    <a:sym typeface="Arial"/>
                  </a:rPr>
                  <a:t>Adaption</a:t>
                </a:r>
                <a:endParaRPr dirty="0"/>
              </a:p>
            </p:txBody>
          </p:sp>
          <p:sp>
            <p:nvSpPr>
              <p:cNvPr id="201" name="Google Shape;201;p29"/>
              <p:cNvSpPr/>
              <p:nvPr/>
            </p:nvSpPr>
            <p:spPr>
              <a:xfrm rot="2700000">
                <a:off x="4169513" y="2776225"/>
                <a:ext cx="1473711" cy="1473711"/>
              </a:xfrm>
              <a:prstGeom prst="teardrop">
                <a:avLst>
                  <a:gd name="adj" fmla="val 10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9">
                <a:hlinkClick r:id="rId5" action="ppaction://hlinksldjump"/>
              </p:cNvPr>
              <p:cNvSpPr/>
              <p:nvPr/>
            </p:nvSpPr>
            <p:spPr>
              <a:xfrm>
                <a:off x="4229301" y="2833470"/>
                <a:ext cx="1375595" cy="1375379"/>
              </a:xfrm>
              <a:custGeom>
                <a:avLst/>
                <a:gdLst/>
                <a:ahLst/>
                <a:cxnLst/>
                <a:rect l="l" t="t" r="r" b="b"/>
                <a:pathLst>
                  <a:path w="1375595" h="1375379" extrusionOk="0">
                    <a:moveTo>
                      <a:pt x="0" y="687690"/>
                    </a:moveTo>
                    <a:cubicBezTo>
                      <a:pt x="0" y="307889"/>
                      <a:pt x="307938" y="0"/>
                      <a:pt x="687798" y="0"/>
                    </a:cubicBezTo>
                    <a:cubicBezTo>
                      <a:pt x="1067658" y="0"/>
                      <a:pt x="1375596" y="307889"/>
                      <a:pt x="1375596" y="687690"/>
                    </a:cubicBezTo>
                    <a:cubicBezTo>
                      <a:pt x="1375596" y="1067491"/>
                      <a:pt x="1067658" y="1375380"/>
                      <a:pt x="687798" y="1375380"/>
                    </a:cubicBezTo>
                    <a:cubicBezTo>
                      <a:pt x="307938" y="1375380"/>
                      <a:pt x="0" y="1067491"/>
                      <a:pt x="0" y="687690"/>
                    </a:cubicBezTo>
                    <a:close/>
                  </a:path>
                </a:pathLst>
              </a:cu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207125" tIns="207950" rIns="209000" bIns="207950" anchor="ctr" anchorCtr="0">
                <a:noAutofit/>
              </a:bodyPr>
              <a:lstStyle/>
              <a:p>
                <a:pPr marL="0" marR="0" lvl="0" indent="0" algn="ctr" rtl="0">
                  <a:lnSpc>
                    <a:spcPct val="90000"/>
                  </a:lnSpc>
                  <a:spcBef>
                    <a:spcPts val="0"/>
                  </a:spcBef>
                  <a:spcAft>
                    <a:spcPts val="0"/>
                  </a:spcAft>
                  <a:buClr>
                    <a:srgbClr val="000000"/>
                  </a:buClr>
                  <a:buSzPts val="900"/>
                  <a:buFont typeface="Arial"/>
                  <a:buNone/>
                </a:pPr>
                <a:r>
                  <a:rPr lang="en-US" sz="900" b="0" i="0" u="none" strike="noStrike" cap="none">
                    <a:solidFill>
                      <a:schemeClr val="dk1"/>
                    </a:solidFill>
                    <a:latin typeface="Arial"/>
                    <a:ea typeface="Arial"/>
                    <a:cs typeface="Arial"/>
                    <a:sym typeface="Arial"/>
                  </a:rPr>
                  <a:t>Advocacy - Adhere</a:t>
                </a:r>
                <a:endParaRPr/>
              </a:p>
            </p:txBody>
          </p:sp>
          <p:sp>
            <p:nvSpPr>
              <p:cNvPr id="203" name="Google Shape;203;p29"/>
              <p:cNvSpPr/>
              <p:nvPr/>
            </p:nvSpPr>
            <p:spPr>
              <a:xfrm rot="2700000">
                <a:off x="2646900" y="2776225"/>
                <a:ext cx="1473711" cy="1473711"/>
              </a:xfrm>
              <a:prstGeom prst="teardrop">
                <a:avLst>
                  <a:gd name="adj" fmla="val 10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9">
                <a:hlinkClick r:id="rId6" action="ppaction://hlinksldjump"/>
              </p:cNvPr>
              <p:cNvSpPr/>
              <p:nvPr/>
            </p:nvSpPr>
            <p:spPr>
              <a:xfrm>
                <a:off x="2696426" y="2825521"/>
                <a:ext cx="1375595" cy="1375379"/>
              </a:xfrm>
              <a:custGeom>
                <a:avLst/>
                <a:gdLst/>
                <a:ahLst/>
                <a:cxnLst/>
                <a:rect l="l" t="t" r="r" b="b"/>
                <a:pathLst>
                  <a:path w="1375595" h="1375379" extrusionOk="0">
                    <a:moveTo>
                      <a:pt x="0" y="687690"/>
                    </a:moveTo>
                    <a:cubicBezTo>
                      <a:pt x="0" y="307889"/>
                      <a:pt x="307938" y="0"/>
                      <a:pt x="687798" y="0"/>
                    </a:cubicBezTo>
                    <a:cubicBezTo>
                      <a:pt x="1067658" y="0"/>
                      <a:pt x="1375596" y="307889"/>
                      <a:pt x="1375596" y="687690"/>
                    </a:cubicBezTo>
                    <a:cubicBezTo>
                      <a:pt x="1375596" y="1067491"/>
                      <a:pt x="1067658" y="1375380"/>
                      <a:pt x="687798" y="1375380"/>
                    </a:cubicBezTo>
                    <a:cubicBezTo>
                      <a:pt x="307938" y="1375380"/>
                      <a:pt x="0" y="1067491"/>
                      <a:pt x="0" y="687690"/>
                    </a:cubicBezTo>
                    <a:close/>
                  </a:path>
                </a:pathLst>
              </a:cu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207125" tIns="207925" rIns="209000" bIns="207950" anchor="ctr" anchorCtr="0">
                <a:noAutofit/>
              </a:bodyPr>
              <a:lstStyle/>
              <a:p>
                <a:pPr marL="0" marR="0" lvl="0" indent="0" algn="ctr" rtl="0">
                  <a:lnSpc>
                    <a:spcPct val="90000"/>
                  </a:lnSpc>
                  <a:spcBef>
                    <a:spcPts val="0"/>
                  </a:spcBef>
                  <a:spcAft>
                    <a:spcPts val="0"/>
                  </a:spcAft>
                  <a:buClr>
                    <a:srgbClr val="000000"/>
                  </a:buClr>
                  <a:buSzPts val="900"/>
                  <a:buFont typeface="Arial"/>
                  <a:buNone/>
                </a:pPr>
                <a:r>
                  <a:rPr lang="en-US" sz="900" b="0" i="0" u="none" strike="noStrike" cap="none">
                    <a:solidFill>
                      <a:schemeClr val="dk1"/>
                    </a:solidFill>
                    <a:latin typeface="Arial"/>
                    <a:ea typeface="Arial"/>
                    <a:cs typeface="Arial"/>
                    <a:sym typeface="Arial"/>
                  </a:rPr>
                  <a:t>Acknowledgment</a:t>
                </a:r>
                <a:endParaRPr/>
              </a:p>
            </p:txBody>
          </p:sp>
          <p:sp>
            <p:nvSpPr>
              <p:cNvPr id="205" name="Google Shape;205;p29"/>
              <p:cNvSpPr/>
              <p:nvPr/>
            </p:nvSpPr>
            <p:spPr>
              <a:xfrm rot="2700000">
                <a:off x="1124287" y="2776225"/>
                <a:ext cx="1473711" cy="1473711"/>
              </a:xfrm>
              <a:prstGeom prst="teardrop">
                <a:avLst>
                  <a:gd name="adj" fmla="val 10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9">
                <a:hlinkClick r:id="rId7" action="ppaction://hlinksldjump"/>
              </p:cNvPr>
              <p:cNvSpPr/>
              <p:nvPr/>
            </p:nvSpPr>
            <p:spPr>
              <a:xfrm>
                <a:off x="1172877" y="2825521"/>
                <a:ext cx="1375595" cy="1375379"/>
              </a:xfrm>
              <a:custGeom>
                <a:avLst/>
                <a:gdLst/>
                <a:ahLst/>
                <a:cxnLst/>
                <a:rect l="l" t="t" r="r" b="b"/>
                <a:pathLst>
                  <a:path w="1375595" h="1375379" extrusionOk="0">
                    <a:moveTo>
                      <a:pt x="0" y="687690"/>
                    </a:moveTo>
                    <a:cubicBezTo>
                      <a:pt x="0" y="307889"/>
                      <a:pt x="307938" y="0"/>
                      <a:pt x="687798" y="0"/>
                    </a:cubicBezTo>
                    <a:cubicBezTo>
                      <a:pt x="1067658" y="0"/>
                      <a:pt x="1375596" y="307889"/>
                      <a:pt x="1375596" y="687690"/>
                    </a:cubicBezTo>
                    <a:cubicBezTo>
                      <a:pt x="1375596" y="1067491"/>
                      <a:pt x="1067658" y="1375380"/>
                      <a:pt x="687798" y="1375380"/>
                    </a:cubicBezTo>
                    <a:cubicBezTo>
                      <a:pt x="307938" y="1375380"/>
                      <a:pt x="0" y="1067491"/>
                      <a:pt x="0" y="687690"/>
                    </a:cubicBezTo>
                    <a:close/>
                  </a:path>
                </a:pathLst>
              </a:cu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208075" tIns="207925" rIns="208075" bIns="207950" anchor="ctr" anchorCtr="0">
                <a:noAutofit/>
              </a:bodyPr>
              <a:lstStyle/>
              <a:p>
                <a:pPr marL="0" marR="0" lvl="0" indent="0" algn="ctr" rtl="0">
                  <a:lnSpc>
                    <a:spcPct val="90000"/>
                  </a:lnSpc>
                  <a:spcBef>
                    <a:spcPts val="0"/>
                  </a:spcBef>
                  <a:spcAft>
                    <a:spcPts val="0"/>
                  </a:spcAft>
                  <a:buClr>
                    <a:srgbClr val="000000"/>
                  </a:buClr>
                  <a:buSzPts val="900"/>
                  <a:buFont typeface="Arial"/>
                  <a:buNone/>
                </a:pPr>
                <a:r>
                  <a:rPr lang="en-US" sz="900" b="0" i="0" u="none" strike="noStrike" cap="none" dirty="0">
                    <a:solidFill>
                      <a:schemeClr val="dk1"/>
                    </a:solidFill>
                    <a:latin typeface="Arial"/>
                    <a:ea typeface="Arial"/>
                    <a:cs typeface="Arial"/>
                    <a:sym typeface="Arial"/>
                  </a:rPr>
                  <a:t>Awareness</a:t>
                </a:r>
                <a:endParaRPr dirty="0"/>
              </a:p>
            </p:txBody>
          </p:sp>
        </p:grpSp>
      </p:grpSp>
      <p:sp>
        <p:nvSpPr>
          <p:cNvPr id="207" name="Google Shape;207;p29"/>
          <p:cNvSpPr txBox="1">
            <a:spLocks noGrp="1"/>
          </p:cNvSpPr>
          <p:nvPr>
            <p:ph type="sldNum" idx="12"/>
          </p:nvPr>
        </p:nvSpPr>
        <p:spPr>
          <a:xfrm>
            <a:off x="11465983" y="6492240"/>
            <a:ext cx="268817" cy="18288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800"/>
              <a:buNone/>
            </a:pPr>
            <a:fld id="{00000000-1234-1234-1234-123412341234}" type="slidenum">
              <a:rPr lang="en-US"/>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0"/>
          <p:cNvSpPr txBox="1">
            <a:spLocks noGrp="1"/>
          </p:cNvSpPr>
          <p:nvPr>
            <p:ph type="title"/>
          </p:nvPr>
        </p:nvSpPr>
        <p:spPr>
          <a:prstGeom prst="rect">
            <a:avLst/>
          </a:prstGeom>
          <a:noFill/>
          <a:ln>
            <a:noFill/>
          </a:ln>
        </p:spPr>
        <p:txBody>
          <a:bodyPr spcFirstLastPara="1" wrap="square" lIns="0" tIns="45700" rIns="0" bIns="0" anchor="t" anchorCtr="0">
            <a:spAutoFit/>
          </a:bodyPr>
          <a:lstStyle/>
          <a:p>
            <a:pPr marL="0" lvl="0" indent="0" algn="l" rtl="0">
              <a:lnSpc>
                <a:spcPct val="90000"/>
              </a:lnSpc>
              <a:spcBef>
                <a:spcPts val="0"/>
              </a:spcBef>
              <a:spcAft>
                <a:spcPts val="0"/>
              </a:spcAft>
              <a:buSzPts val="1400"/>
              <a:buNone/>
            </a:pPr>
            <a:r>
              <a:rPr lang="en-US"/>
              <a:t>Questions?</a:t>
            </a:r>
            <a:endParaRPr/>
          </a:p>
        </p:txBody>
      </p:sp>
      <p:sp>
        <p:nvSpPr>
          <p:cNvPr id="2" name="Text Placeholder 1">
            <a:extLst>
              <a:ext uri="{FF2B5EF4-FFF2-40B4-BE49-F238E27FC236}">
                <a16:creationId xmlns:a16="http://schemas.microsoft.com/office/drawing/2014/main" id="{5B3BC90F-F50A-A148-1D5F-76307FBFFC5C}"/>
              </a:ext>
            </a:extLst>
          </p:cNvPr>
          <p:cNvSpPr>
            <a:spLocks noGrp="1"/>
          </p:cNvSpPr>
          <p:nvPr>
            <p:ph type="body" idx="1"/>
          </p:nvPr>
        </p:nvSpPr>
        <p:spPr/>
        <p:txBody>
          <a:bodyPr anchor="ctr"/>
          <a:lstStyle/>
          <a:p>
            <a:pPr marL="50800" indent="0" algn="ctr">
              <a:buNone/>
            </a:pPr>
            <a:r>
              <a:rPr lang="en-US" sz="10000" dirty="0"/>
              <a:t>?</a:t>
            </a:r>
          </a:p>
        </p:txBody>
      </p:sp>
      <p:sp>
        <p:nvSpPr>
          <p:cNvPr id="215" name="Google Shape;215;p30"/>
          <p:cNvSpPr txBox="1">
            <a:spLocks noGrp="1"/>
          </p:cNvSpPr>
          <p:nvPr>
            <p:ph type="sldNum" idx="12"/>
          </p:nvPr>
        </p:nvSpPr>
        <p:spPr>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800"/>
              <a:buNone/>
            </a:pPr>
            <a:fld id="{00000000-1234-1234-1234-123412341234}" type="slidenum">
              <a:rPr lang="en-US"/>
              <a:t>16</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6"/>
          <p:cNvSpPr txBox="1">
            <a:spLocks noGrp="1"/>
          </p:cNvSpPr>
          <p:nvPr>
            <p:ph type="title"/>
          </p:nvPr>
        </p:nvSpPr>
        <p:spPr>
          <a:xfrm>
            <a:off x="457200" y="317405"/>
            <a:ext cx="10515600" cy="457200"/>
          </a:xfrm>
          <a:prstGeom prst="rect">
            <a:avLst/>
          </a:prstGeom>
          <a:noFill/>
          <a:ln>
            <a:noFill/>
          </a:ln>
        </p:spPr>
        <p:txBody>
          <a:bodyPr spcFirstLastPara="1" wrap="square" lIns="0" tIns="45700" rIns="0" bIns="0" anchor="t" anchorCtr="0">
            <a:spAutoFit/>
          </a:bodyPr>
          <a:lstStyle/>
          <a:p>
            <a:pPr marL="0" lvl="0" indent="0" algn="l" rtl="0">
              <a:lnSpc>
                <a:spcPct val="90000"/>
              </a:lnSpc>
              <a:spcBef>
                <a:spcPts val="0"/>
              </a:spcBef>
              <a:spcAft>
                <a:spcPts val="0"/>
              </a:spcAft>
              <a:buSzPts val="1400"/>
              <a:buNone/>
            </a:pPr>
            <a:r>
              <a:rPr lang="en-US"/>
              <a:t>Angela Watkins, Section 508 Program Manager</a:t>
            </a:r>
            <a:endParaRPr/>
          </a:p>
        </p:txBody>
      </p:sp>
      <p:sp>
        <p:nvSpPr>
          <p:cNvPr id="84" name="Google Shape;84;p16"/>
          <p:cNvSpPr txBox="1">
            <a:spLocks noGrp="1"/>
          </p:cNvSpPr>
          <p:nvPr>
            <p:ph type="body" idx="1"/>
          </p:nvPr>
        </p:nvSpPr>
        <p:spPr>
          <a:xfrm>
            <a:off x="457200" y="1371600"/>
            <a:ext cx="5486400" cy="4937760"/>
          </a:xfrm>
          <a:prstGeom prst="rect">
            <a:avLst/>
          </a:prstGeom>
          <a:noFill/>
          <a:ln>
            <a:noFill/>
          </a:ln>
        </p:spPr>
        <p:txBody>
          <a:bodyPr spcFirstLastPara="1" wrap="square" lIns="91425" tIns="45700" rIns="91425" bIns="45700" anchor="t" anchorCtr="0">
            <a:noAutofit/>
          </a:bodyPr>
          <a:lstStyle/>
          <a:p>
            <a:pPr marL="228594" lvl="0" indent="-228594" algn="l" rtl="0">
              <a:lnSpc>
                <a:spcPct val="100000"/>
              </a:lnSpc>
              <a:spcBef>
                <a:spcPts val="0"/>
              </a:spcBef>
              <a:spcAft>
                <a:spcPts val="0"/>
              </a:spcAft>
              <a:buSzPts val="2200"/>
              <a:buChar char="▪"/>
            </a:pPr>
            <a:r>
              <a:rPr lang="en-US" sz="2200"/>
              <a:t>I am… </a:t>
            </a:r>
            <a:endParaRPr/>
          </a:p>
          <a:p>
            <a:pPr marL="228594" lvl="0" indent="-88892" algn="l" rtl="0">
              <a:lnSpc>
                <a:spcPct val="100000"/>
              </a:lnSpc>
              <a:spcBef>
                <a:spcPts val="550"/>
              </a:spcBef>
              <a:spcAft>
                <a:spcPts val="0"/>
              </a:spcAft>
              <a:buSzPts val="2200"/>
              <a:buNone/>
            </a:pPr>
            <a:endParaRPr sz="2200"/>
          </a:p>
        </p:txBody>
      </p:sp>
      <p:pic>
        <p:nvPicPr>
          <p:cNvPr id="85" name="Google Shape;85;p16" descr="Angela Watkins, Section 508 Program Manager for PBGC. Smiling Black Female wearing glasses with short black hair and greying at the temples in a blue tunic."/>
          <p:cNvPicPr preferRelativeResize="0"/>
          <p:nvPr/>
        </p:nvPicPr>
        <p:blipFill rotWithShape="1">
          <a:blip r:embed="rId3">
            <a:alphaModFix/>
          </a:blip>
          <a:srcRect/>
          <a:stretch/>
        </p:blipFill>
        <p:spPr>
          <a:xfrm rot="5400000">
            <a:off x="306164" y="2573328"/>
            <a:ext cx="3379072" cy="2534304"/>
          </a:xfrm>
          <a:prstGeom prst="rect">
            <a:avLst/>
          </a:prstGeom>
          <a:noFill/>
          <a:ln w="9525" cap="flat" cmpd="sng">
            <a:solidFill>
              <a:srgbClr val="677DC7"/>
            </a:solidFill>
            <a:prstDash val="solid"/>
            <a:round/>
            <a:headEnd type="none" w="sm" len="sm"/>
            <a:tailEnd type="none" w="sm" len="sm"/>
          </a:ln>
        </p:spPr>
      </p:pic>
      <p:sp>
        <p:nvSpPr>
          <p:cNvPr id="86" name="Google Shape;86;p16"/>
          <p:cNvSpPr txBox="1">
            <a:spLocks noGrp="1"/>
          </p:cNvSpPr>
          <p:nvPr>
            <p:ph type="body" idx="2"/>
          </p:nvPr>
        </p:nvSpPr>
        <p:spPr>
          <a:xfrm>
            <a:off x="5242560" y="1371600"/>
            <a:ext cx="6492240" cy="49530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BB0E3D"/>
              </a:buClr>
              <a:buSzPts val="2800"/>
              <a:buNone/>
            </a:pPr>
            <a:r>
              <a:rPr lang="en-US" sz="1600"/>
              <a:t>Pension Benefit Guaranty Corporation (PBGC)</a:t>
            </a:r>
            <a:endParaRPr/>
          </a:p>
          <a:p>
            <a:pPr marL="0" lvl="0" indent="0" algn="l" rtl="0">
              <a:lnSpc>
                <a:spcPct val="100000"/>
              </a:lnSpc>
              <a:spcBef>
                <a:spcPts val="600"/>
              </a:spcBef>
              <a:spcAft>
                <a:spcPts val="0"/>
              </a:spcAft>
              <a:buClr>
                <a:srgbClr val="BB0E3D"/>
              </a:buClr>
              <a:buSzPts val="2800"/>
              <a:buNone/>
            </a:pPr>
            <a:r>
              <a:rPr lang="en-US" sz="1600"/>
              <a:t>Office of Information Technology</a:t>
            </a:r>
            <a:endParaRPr/>
          </a:p>
          <a:p>
            <a:pPr marL="0" lvl="0" indent="0" algn="l" rtl="0">
              <a:lnSpc>
                <a:spcPct val="100000"/>
              </a:lnSpc>
              <a:spcBef>
                <a:spcPts val="600"/>
              </a:spcBef>
              <a:spcAft>
                <a:spcPts val="0"/>
              </a:spcAft>
              <a:buClr>
                <a:srgbClr val="BB0E3D"/>
              </a:buClr>
              <a:buSzPts val="2800"/>
              <a:buNone/>
            </a:pPr>
            <a:r>
              <a:rPr lang="en-US" sz="1600"/>
              <a:t>Enterprise Governance Department, Policy Compliance Division</a:t>
            </a:r>
            <a:endParaRPr/>
          </a:p>
          <a:p>
            <a:pPr marL="0" lvl="0" indent="0" algn="l" rtl="0">
              <a:lnSpc>
                <a:spcPct val="100000"/>
              </a:lnSpc>
              <a:spcBef>
                <a:spcPts val="600"/>
              </a:spcBef>
              <a:spcAft>
                <a:spcPts val="0"/>
              </a:spcAft>
              <a:buClr>
                <a:srgbClr val="BB0E3D"/>
              </a:buClr>
              <a:buSzPts val="2800"/>
              <a:buNone/>
            </a:pPr>
            <a:r>
              <a:rPr lang="en-US" sz="1600"/>
              <a:t>445 12th Street SW</a:t>
            </a:r>
            <a:endParaRPr/>
          </a:p>
          <a:p>
            <a:pPr marL="0" lvl="0" indent="0" algn="l" rtl="0">
              <a:lnSpc>
                <a:spcPct val="100000"/>
              </a:lnSpc>
              <a:spcBef>
                <a:spcPts val="600"/>
              </a:spcBef>
              <a:spcAft>
                <a:spcPts val="0"/>
              </a:spcAft>
              <a:buClr>
                <a:srgbClr val="BB0E3D"/>
              </a:buClr>
              <a:buSzPts val="2800"/>
              <a:buNone/>
            </a:pPr>
            <a:r>
              <a:rPr lang="en-US" sz="1600"/>
              <a:t>Washington DC 20024</a:t>
            </a:r>
            <a:endParaRPr/>
          </a:p>
          <a:p>
            <a:pPr marL="0" lvl="0" indent="0" algn="l" rtl="0">
              <a:lnSpc>
                <a:spcPct val="100000"/>
              </a:lnSpc>
              <a:spcBef>
                <a:spcPts val="600"/>
              </a:spcBef>
              <a:spcAft>
                <a:spcPts val="0"/>
              </a:spcAft>
              <a:buClr>
                <a:srgbClr val="BB0E3D"/>
              </a:buClr>
              <a:buSzPts val="2800"/>
              <a:buNone/>
            </a:pPr>
            <a:r>
              <a:rPr lang="en-US" sz="1600"/>
              <a:t>(202) 229-3188</a:t>
            </a:r>
            <a:endParaRPr/>
          </a:p>
          <a:p>
            <a:pPr marL="0" lvl="0" indent="0" algn="l" rtl="0">
              <a:lnSpc>
                <a:spcPct val="100000"/>
              </a:lnSpc>
              <a:spcBef>
                <a:spcPts val="600"/>
              </a:spcBef>
              <a:spcAft>
                <a:spcPts val="0"/>
              </a:spcAft>
              <a:buClr>
                <a:srgbClr val="BB0E3D"/>
              </a:buClr>
              <a:buSzPts val="2800"/>
              <a:buNone/>
            </a:pPr>
            <a:r>
              <a:rPr lang="en-US" sz="1600"/>
              <a:t>Section 508 Program Manager</a:t>
            </a:r>
            <a:endParaRPr/>
          </a:p>
          <a:p>
            <a:pPr marL="0" lvl="0" indent="0" algn="l" rtl="0">
              <a:lnSpc>
                <a:spcPct val="100000"/>
              </a:lnSpc>
              <a:spcBef>
                <a:spcPts val="600"/>
              </a:spcBef>
              <a:spcAft>
                <a:spcPts val="0"/>
              </a:spcAft>
              <a:buClr>
                <a:srgbClr val="BB0E3D"/>
              </a:buClr>
              <a:buSzPts val="2800"/>
              <a:buNone/>
            </a:pPr>
            <a:r>
              <a:rPr lang="en-US" sz="1600" u="sng">
                <a:solidFill>
                  <a:schemeClr val="hlink"/>
                </a:solidFill>
                <a:hlinkClick r:id="rId4"/>
              </a:rPr>
              <a:t>Anglela Watkins</a:t>
            </a:r>
            <a:r>
              <a:rPr lang="en-US" sz="1600"/>
              <a:t> email: </a:t>
            </a:r>
            <a:r>
              <a:rPr lang="en-US" sz="1600" u="sng">
                <a:solidFill>
                  <a:schemeClr val="hlink"/>
                </a:solidFill>
                <a:hlinkClick r:id="rId4"/>
              </a:rPr>
              <a:t>watkins.angela@pbgc.gov</a:t>
            </a:r>
            <a:endParaRPr sz="1600"/>
          </a:p>
          <a:p>
            <a:pPr marL="0" lvl="0" indent="0" algn="l" rtl="0">
              <a:lnSpc>
                <a:spcPct val="100000"/>
              </a:lnSpc>
              <a:spcBef>
                <a:spcPts val="600"/>
              </a:spcBef>
              <a:spcAft>
                <a:spcPts val="600"/>
              </a:spcAft>
              <a:buClr>
                <a:srgbClr val="BB0E3D"/>
              </a:buClr>
              <a:buSzPts val="2800"/>
              <a:buNone/>
            </a:pPr>
            <a:r>
              <a:rPr lang="en-US" sz="1600"/>
              <a:t>Connect via Linkedin: </a:t>
            </a:r>
            <a:r>
              <a:rPr lang="en-US" sz="1600" u="sng">
                <a:solidFill>
                  <a:schemeClr val="hlink"/>
                </a:solidFill>
                <a:hlinkClick r:id="rId5"/>
              </a:rPr>
              <a:t>Anggie Watkins</a:t>
            </a:r>
            <a:endParaRPr sz="1600"/>
          </a:p>
        </p:txBody>
      </p:sp>
      <p:sp>
        <p:nvSpPr>
          <p:cNvPr id="87" name="Google Shape;87;p16"/>
          <p:cNvSpPr txBox="1">
            <a:spLocks noGrp="1"/>
          </p:cNvSpPr>
          <p:nvPr>
            <p:ph type="sldNum" idx="12"/>
          </p:nvPr>
        </p:nvSpPr>
        <p:spPr>
          <a:xfrm>
            <a:off x="11465983" y="6492240"/>
            <a:ext cx="268817" cy="18288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800"/>
              <a:buNone/>
            </a:pPr>
            <a:fld id="{00000000-1234-1234-1234-123412341234}" type="slidenum">
              <a:rPr lang="en-US"/>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7"/>
          <p:cNvSpPr txBox="1">
            <a:spLocks noGrp="1"/>
          </p:cNvSpPr>
          <p:nvPr>
            <p:ph type="title"/>
          </p:nvPr>
        </p:nvSpPr>
        <p:spPr>
          <a:xfrm>
            <a:off x="457200" y="317405"/>
            <a:ext cx="11569148" cy="461645"/>
          </a:xfrm>
          <a:prstGeom prst="rect">
            <a:avLst/>
          </a:prstGeom>
          <a:noFill/>
          <a:ln>
            <a:noFill/>
          </a:ln>
        </p:spPr>
        <p:txBody>
          <a:bodyPr spcFirstLastPara="1" wrap="square" lIns="0" tIns="45700" rIns="0" bIns="0" anchor="t" anchorCtr="0">
            <a:spAutoFit/>
          </a:bodyPr>
          <a:lstStyle/>
          <a:p>
            <a:pPr marL="0" lvl="0" indent="0" algn="l" rtl="0">
              <a:lnSpc>
                <a:spcPct val="90000"/>
              </a:lnSpc>
              <a:spcBef>
                <a:spcPts val="0"/>
              </a:spcBef>
              <a:spcAft>
                <a:spcPts val="0"/>
              </a:spcAft>
              <a:buSzPts val="1400"/>
              <a:buNone/>
            </a:pPr>
            <a:r>
              <a:rPr lang="en-US"/>
              <a:t>Marcelle Salley-Owens, Deputy Section 508 Program Manager</a:t>
            </a:r>
            <a:endParaRPr/>
          </a:p>
        </p:txBody>
      </p:sp>
      <p:sp>
        <p:nvSpPr>
          <p:cNvPr id="93" name="Google Shape;93;p17"/>
          <p:cNvSpPr txBox="1">
            <a:spLocks noGrp="1"/>
          </p:cNvSpPr>
          <p:nvPr>
            <p:ph type="body" idx="1"/>
          </p:nvPr>
        </p:nvSpPr>
        <p:spPr>
          <a:xfrm>
            <a:off x="457200" y="1371600"/>
            <a:ext cx="7188926" cy="4937760"/>
          </a:xfrm>
          <a:prstGeom prst="rect">
            <a:avLst/>
          </a:prstGeom>
          <a:noFill/>
          <a:ln>
            <a:noFill/>
          </a:ln>
        </p:spPr>
        <p:txBody>
          <a:bodyPr spcFirstLastPara="1" wrap="square" lIns="91425" tIns="45700" rIns="91425" bIns="45700" anchor="t" anchorCtr="0">
            <a:noAutofit/>
          </a:bodyPr>
          <a:lstStyle/>
          <a:p>
            <a:pPr marL="228594" lvl="0" indent="-228594" algn="l" rtl="0">
              <a:lnSpc>
                <a:spcPct val="100000"/>
              </a:lnSpc>
              <a:spcBef>
                <a:spcPts val="0"/>
              </a:spcBef>
              <a:spcAft>
                <a:spcPts val="0"/>
              </a:spcAft>
              <a:buSzPts val="2200"/>
              <a:buChar char="▪"/>
            </a:pPr>
            <a:r>
              <a:rPr lang="en-US" sz="2200"/>
              <a:t>I am… </a:t>
            </a:r>
            <a:endParaRPr/>
          </a:p>
          <a:p>
            <a:pPr marL="228594" lvl="0" indent="-88892" algn="l" rtl="0">
              <a:lnSpc>
                <a:spcPct val="100000"/>
              </a:lnSpc>
              <a:spcBef>
                <a:spcPts val="550"/>
              </a:spcBef>
              <a:spcAft>
                <a:spcPts val="0"/>
              </a:spcAft>
              <a:buSzPts val="2200"/>
              <a:buNone/>
            </a:pPr>
            <a:endParaRPr sz="2200"/>
          </a:p>
        </p:txBody>
      </p:sp>
      <p:pic>
        <p:nvPicPr>
          <p:cNvPr id="94" name="Google Shape;94;p17" descr="Picture of Marcelle Owens, PBGC Deputy Section 508 Program Manager. African-American female with a coral turtleneck with a black sweater over it in front of the American flag."/>
          <p:cNvPicPr preferRelativeResize="0"/>
          <p:nvPr/>
        </p:nvPicPr>
        <p:blipFill rotWithShape="1">
          <a:blip r:embed="rId3">
            <a:alphaModFix/>
          </a:blip>
          <a:srcRect/>
          <a:stretch/>
        </p:blipFill>
        <p:spPr>
          <a:xfrm>
            <a:off x="728548" y="2521894"/>
            <a:ext cx="2534304" cy="2637172"/>
          </a:xfrm>
          <a:prstGeom prst="rect">
            <a:avLst/>
          </a:prstGeom>
          <a:noFill/>
          <a:ln w="9525" cap="flat" cmpd="sng">
            <a:solidFill>
              <a:srgbClr val="677DC7"/>
            </a:solidFill>
            <a:prstDash val="solid"/>
            <a:round/>
            <a:headEnd type="none" w="sm" len="sm"/>
            <a:tailEnd type="none" w="sm" len="sm"/>
          </a:ln>
        </p:spPr>
      </p:pic>
      <p:sp>
        <p:nvSpPr>
          <p:cNvPr id="95" name="Google Shape;95;p17"/>
          <p:cNvSpPr txBox="1"/>
          <p:nvPr/>
        </p:nvSpPr>
        <p:spPr>
          <a:xfrm>
            <a:off x="5049520" y="1691640"/>
            <a:ext cx="6143329" cy="394716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BB0E3D"/>
              </a:buClr>
              <a:buSzPts val="2800"/>
              <a:buFont typeface="Arial"/>
              <a:buNone/>
            </a:pPr>
            <a:r>
              <a:rPr lang="en-US" sz="1600" b="0" i="0" u="none" strike="noStrike" cap="none">
                <a:solidFill>
                  <a:srgbClr val="006197"/>
                </a:solidFill>
                <a:latin typeface="Arial"/>
                <a:ea typeface="Arial"/>
                <a:cs typeface="Arial"/>
                <a:sym typeface="Arial"/>
              </a:rPr>
              <a:t>Pension Benefit Guaranty Corporation (PBGC)</a:t>
            </a:r>
            <a:endParaRPr/>
          </a:p>
          <a:p>
            <a:pPr marL="0" marR="0" lvl="0" indent="0" algn="l" rtl="0">
              <a:lnSpc>
                <a:spcPct val="100000"/>
              </a:lnSpc>
              <a:spcBef>
                <a:spcPts val="600"/>
              </a:spcBef>
              <a:spcAft>
                <a:spcPts val="0"/>
              </a:spcAft>
              <a:buClr>
                <a:srgbClr val="BB0E3D"/>
              </a:buClr>
              <a:buSzPts val="2800"/>
              <a:buFont typeface="Arial"/>
              <a:buNone/>
            </a:pPr>
            <a:r>
              <a:rPr lang="en-US" sz="1600" b="0" i="0" u="none" strike="noStrike" cap="none">
                <a:solidFill>
                  <a:srgbClr val="006197"/>
                </a:solidFill>
                <a:latin typeface="Arial"/>
                <a:ea typeface="Arial"/>
                <a:cs typeface="Arial"/>
                <a:sym typeface="Arial"/>
              </a:rPr>
              <a:t>Office of Information Technology</a:t>
            </a:r>
            <a:endParaRPr/>
          </a:p>
          <a:p>
            <a:pPr marL="0" marR="0" lvl="0" indent="0" algn="l" rtl="0">
              <a:lnSpc>
                <a:spcPct val="100000"/>
              </a:lnSpc>
              <a:spcBef>
                <a:spcPts val="600"/>
              </a:spcBef>
              <a:spcAft>
                <a:spcPts val="0"/>
              </a:spcAft>
              <a:buClr>
                <a:srgbClr val="BB0E3D"/>
              </a:buClr>
              <a:buSzPts val="2800"/>
              <a:buFont typeface="Arial"/>
              <a:buNone/>
            </a:pPr>
            <a:r>
              <a:rPr lang="en-US" sz="1600" b="0" i="0" u="none" strike="noStrike" cap="none">
                <a:solidFill>
                  <a:srgbClr val="006197"/>
                </a:solidFill>
                <a:latin typeface="Arial"/>
                <a:ea typeface="Arial"/>
                <a:cs typeface="Arial"/>
                <a:sym typeface="Arial"/>
              </a:rPr>
              <a:t>Enterprise Governance Department, Policy Compliance Division</a:t>
            </a:r>
            <a:endParaRPr/>
          </a:p>
          <a:p>
            <a:pPr marL="0" marR="0" lvl="0" indent="0" algn="l" rtl="0">
              <a:lnSpc>
                <a:spcPct val="100000"/>
              </a:lnSpc>
              <a:spcBef>
                <a:spcPts val="600"/>
              </a:spcBef>
              <a:spcAft>
                <a:spcPts val="0"/>
              </a:spcAft>
              <a:buClr>
                <a:srgbClr val="BB0E3D"/>
              </a:buClr>
              <a:buSzPts val="2800"/>
              <a:buFont typeface="Arial"/>
              <a:buNone/>
            </a:pPr>
            <a:r>
              <a:rPr lang="en-US" sz="1600" b="0" i="0" u="none" strike="noStrike" cap="none">
                <a:solidFill>
                  <a:srgbClr val="006197"/>
                </a:solidFill>
                <a:latin typeface="Arial"/>
                <a:ea typeface="Arial"/>
                <a:cs typeface="Arial"/>
                <a:sym typeface="Arial"/>
              </a:rPr>
              <a:t>445 12th Street SW</a:t>
            </a:r>
            <a:endParaRPr/>
          </a:p>
          <a:p>
            <a:pPr marL="0" marR="0" lvl="0" indent="0" algn="l" rtl="0">
              <a:lnSpc>
                <a:spcPct val="100000"/>
              </a:lnSpc>
              <a:spcBef>
                <a:spcPts val="600"/>
              </a:spcBef>
              <a:spcAft>
                <a:spcPts val="0"/>
              </a:spcAft>
              <a:buClr>
                <a:srgbClr val="BB0E3D"/>
              </a:buClr>
              <a:buSzPts val="2800"/>
              <a:buFont typeface="Arial"/>
              <a:buNone/>
            </a:pPr>
            <a:r>
              <a:rPr lang="en-US" sz="1600" b="0" i="0" u="none" strike="noStrike" cap="none">
                <a:solidFill>
                  <a:srgbClr val="006197"/>
                </a:solidFill>
                <a:latin typeface="Arial"/>
                <a:ea typeface="Arial"/>
                <a:cs typeface="Arial"/>
                <a:sym typeface="Arial"/>
              </a:rPr>
              <a:t>Washington DC 20024</a:t>
            </a:r>
            <a:endParaRPr/>
          </a:p>
          <a:p>
            <a:pPr marL="0" marR="0" lvl="0" indent="0" algn="l" rtl="0">
              <a:lnSpc>
                <a:spcPct val="100000"/>
              </a:lnSpc>
              <a:spcBef>
                <a:spcPts val="600"/>
              </a:spcBef>
              <a:spcAft>
                <a:spcPts val="0"/>
              </a:spcAft>
              <a:buClr>
                <a:srgbClr val="BB0E3D"/>
              </a:buClr>
              <a:buSzPts val="2800"/>
              <a:buFont typeface="Arial"/>
              <a:buNone/>
            </a:pPr>
            <a:r>
              <a:rPr lang="en-US" sz="1600" b="0" i="0" u="none" strike="noStrike" cap="none">
                <a:solidFill>
                  <a:srgbClr val="006197"/>
                </a:solidFill>
                <a:latin typeface="Arial"/>
                <a:ea typeface="Arial"/>
                <a:cs typeface="Arial"/>
                <a:sym typeface="Arial"/>
              </a:rPr>
              <a:t>(202) 229-3116</a:t>
            </a:r>
            <a:endParaRPr/>
          </a:p>
          <a:p>
            <a:pPr marL="0" marR="0" lvl="0" indent="0" algn="l" rtl="0">
              <a:lnSpc>
                <a:spcPct val="100000"/>
              </a:lnSpc>
              <a:spcBef>
                <a:spcPts val="600"/>
              </a:spcBef>
              <a:spcAft>
                <a:spcPts val="0"/>
              </a:spcAft>
              <a:buClr>
                <a:srgbClr val="BB0E3D"/>
              </a:buClr>
              <a:buSzPts val="2800"/>
              <a:buFont typeface="Arial"/>
              <a:buNone/>
            </a:pPr>
            <a:r>
              <a:rPr lang="en-US" sz="1600" b="0" i="0" u="none" strike="noStrike" cap="none">
                <a:solidFill>
                  <a:srgbClr val="006197"/>
                </a:solidFill>
                <a:latin typeface="Arial"/>
                <a:ea typeface="Arial"/>
                <a:cs typeface="Arial"/>
                <a:sym typeface="Arial"/>
              </a:rPr>
              <a:t>Section 508 Program Manager</a:t>
            </a:r>
            <a:endParaRPr/>
          </a:p>
          <a:p>
            <a:pPr marL="0" marR="0" lvl="0" indent="0" algn="l" rtl="0">
              <a:lnSpc>
                <a:spcPct val="90000"/>
              </a:lnSpc>
              <a:spcBef>
                <a:spcPts val="600"/>
              </a:spcBef>
              <a:spcAft>
                <a:spcPts val="0"/>
              </a:spcAft>
              <a:buClr>
                <a:srgbClr val="BB0E3D"/>
              </a:buClr>
              <a:buSzPts val="1600"/>
              <a:buFont typeface="Arial"/>
              <a:buNone/>
            </a:pPr>
            <a:r>
              <a:rPr lang="en-US" sz="1600" b="0" i="0" u="sng" strike="noStrike" cap="none">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Marcelle Salley-Owens</a:t>
            </a:r>
            <a:r>
              <a:rPr lang="en-US" sz="1600" b="0" i="0" u="none" strike="noStrike" cap="none">
                <a:solidFill>
                  <a:schemeClr val="dk1"/>
                </a:solidFill>
                <a:latin typeface="Arial"/>
                <a:ea typeface="Arial"/>
                <a:cs typeface="Arial"/>
                <a:sym typeface="Arial"/>
              </a:rPr>
              <a:t> </a:t>
            </a:r>
            <a:r>
              <a:rPr lang="en-US" sz="1600" b="0" i="0" u="none" strike="noStrike" cap="none">
                <a:solidFill>
                  <a:srgbClr val="006197"/>
                </a:solidFill>
                <a:latin typeface="Arial"/>
                <a:ea typeface="Arial"/>
                <a:cs typeface="Arial"/>
                <a:sym typeface="Arial"/>
              </a:rPr>
              <a:t>email: </a:t>
            </a:r>
            <a:r>
              <a:rPr lang="en-US" sz="1600" b="0" i="0" u="sng" strike="noStrike" cap="none">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salley-owens.marcelle@pbgc.gov</a:t>
            </a:r>
            <a:endParaRPr sz="1600" b="0" i="0" u="none" strike="noStrike" cap="none">
              <a:solidFill>
                <a:schemeClr val="dk1"/>
              </a:solidFill>
              <a:latin typeface="Arial"/>
              <a:ea typeface="Arial"/>
              <a:cs typeface="Arial"/>
              <a:sym typeface="Arial"/>
            </a:endParaRPr>
          </a:p>
        </p:txBody>
      </p:sp>
      <p:sp>
        <p:nvSpPr>
          <p:cNvPr id="96" name="Google Shape;96;p17"/>
          <p:cNvSpPr txBox="1">
            <a:spLocks noGrp="1"/>
          </p:cNvSpPr>
          <p:nvPr>
            <p:ph type="sldNum" idx="12"/>
          </p:nvPr>
        </p:nvSpPr>
        <p:spPr>
          <a:xfrm>
            <a:off x="11465983" y="6492240"/>
            <a:ext cx="268817" cy="18288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800"/>
              <a:buNone/>
            </a:pPr>
            <a:fld id="{00000000-1234-1234-1234-123412341234}" type="slidenum">
              <a:rPr lang="en-US"/>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8"/>
          <p:cNvSpPr txBox="1">
            <a:spLocks noGrp="1"/>
          </p:cNvSpPr>
          <p:nvPr>
            <p:ph type="title"/>
          </p:nvPr>
        </p:nvSpPr>
        <p:spPr>
          <a:xfrm>
            <a:off x="457200" y="317405"/>
            <a:ext cx="11366500" cy="457200"/>
          </a:xfrm>
          <a:prstGeom prst="rect">
            <a:avLst/>
          </a:prstGeom>
          <a:noFill/>
          <a:ln>
            <a:noFill/>
          </a:ln>
        </p:spPr>
        <p:txBody>
          <a:bodyPr spcFirstLastPara="1" wrap="square" lIns="0" tIns="45700" rIns="0" bIns="0" anchor="t" anchorCtr="0">
            <a:spAutoFit/>
          </a:bodyPr>
          <a:lstStyle/>
          <a:p>
            <a:pPr marL="0" lvl="0" indent="0" algn="l" rtl="0">
              <a:lnSpc>
                <a:spcPct val="90000"/>
              </a:lnSpc>
              <a:spcBef>
                <a:spcPts val="0"/>
              </a:spcBef>
              <a:spcAft>
                <a:spcPts val="0"/>
              </a:spcAft>
              <a:buSzPts val="1400"/>
              <a:buNone/>
            </a:pPr>
            <a:r>
              <a:rPr lang="en-US"/>
              <a:t>PBGC and the Section 508 Intra-Agency Compliance Team</a:t>
            </a:r>
            <a:endParaRPr/>
          </a:p>
        </p:txBody>
      </p:sp>
      <p:sp>
        <p:nvSpPr>
          <p:cNvPr id="103" name="Google Shape;103;p18"/>
          <p:cNvSpPr txBox="1">
            <a:spLocks noGrp="1"/>
          </p:cNvSpPr>
          <p:nvPr>
            <p:ph type="body" idx="1"/>
          </p:nvPr>
        </p:nvSpPr>
        <p:spPr>
          <a:xfrm>
            <a:off x="457200" y="1371600"/>
            <a:ext cx="5486400" cy="4937760"/>
          </a:xfrm>
          <a:prstGeom prst="rect">
            <a:avLst/>
          </a:prstGeom>
          <a:noFill/>
          <a:ln>
            <a:noFill/>
          </a:ln>
        </p:spPr>
        <p:txBody>
          <a:bodyPr spcFirstLastPara="1" wrap="square" lIns="91425" tIns="45700" rIns="91425" bIns="45700" anchor="t" anchorCtr="0">
            <a:normAutofit lnSpcReduction="10000"/>
          </a:bodyPr>
          <a:lstStyle/>
          <a:p>
            <a:pPr marL="457200" marR="0" lvl="0" indent="-406400" algn="l" rtl="0">
              <a:lnSpc>
                <a:spcPct val="100000"/>
              </a:lnSpc>
              <a:spcBef>
                <a:spcPts val="700"/>
              </a:spcBef>
              <a:spcAft>
                <a:spcPts val="0"/>
              </a:spcAft>
              <a:buClr>
                <a:srgbClr val="006197"/>
              </a:buClr>
              <a:buSzPts val="2800"/>
              <a:buFont typeface="Noto Sans Symbols"/>
              <a:buChar char="▪"/>
            </a:pPr>
            <a:r>
              <a:rPr lang="en-US"/>
              <a:t>Pension Benefit Guaranty Corporation (PBGC)</a:t>
            </a:r>
            <a:endParaRPr/>
          </a:p>
          <a:p>
            <a:pPr marL="914400" lvl="1" indent="-393700" algn="l" rtl="0">
              <a:lnSpc>
                <a:spcPct val="100000"/>
              </a:lnSpc>
              <a:spcBef>
                <a:spcPts val="700"/>
              </a:spcBef>
              <a:spcAft>
                <a:spcPts val="0"/>
              </a:spcAft>
              <a:buSzPts val="2600"/>
              <a:buChar char="▪"/>
            </a:pPr>
            <a:r>
              <a:rPr lang="en-US" sz="2400"/>
              <a:t>PBGC was created by the </a:t>
            </a:r>
            <a:r>
              <a:rPr lang="en-US" sz="2400" u="sng">
                <a:solidFill>
                  <a:schemeClr val="hlink"/>
                </a:solidFill>
                <a:hlinkClick r:id="rId3"/>
              </a:rPr>
              <a:t>Employee Retirement Income Security Act (ERISA) of 1974</a:t>
            </a:r>
            <a:endParaRPr sz="2400"/>
          </a:p>
          <a:p>
            <a:pPr marL="914400" lvl="1" indent="-393700" algn="l" rtl="0">
              <a:lnSpc>
                <a:spcPct val="100000"/>
              </a:lnSpc>
              <a:spcBef>
                <a:spcPts val="700"/>
              </a:spcBef>
              <a:spcAft>
                <a:spcPts val="0"/>
              </a:spcAft>
              <a:buSzPts val="2600"/>
              <a:buChar char="▪"/>
            </a:pPr>
            <a:r>
              <a:rPr lang="en-US" sz="2400"/>
              <a:t>Ranked #1 in the small agency Category as “Best Places to Work in the Federal Government for 2021”</a:t>
            </a:r>
            <a:endParaRPr/>
          </a:p>
          <a:p>
            <a:pPr marL="914400" lvl="1" indent="-393700" algn="l" rtl="0">
              <a:lnSpc>
                <a:spcPct val="100000"/>
              </a:lnSpc>
              <a:spcBef>
                <a:spcPts val="700"/>
              </a:spcBef>
              <a:spcAft>
                <a:spcPts val="0"/>
              </a:spcAft>
              <a:buSzPts val="2600"/>
              <a:buChar char="▪"/>
            </a:pPr>
            <a:r>
              <a:rPr lang="en-US" sz="2400"/>
              <a:t>Supported by Section 508 Intra-agency Compliance Team of Federal Employees</a:t>
            </a:r>
            <a:endParaRPr/>
          </a:p>
          <a:p>
            <a:pPr marL="457200" marR="0" lvl="0" indent="-228600" algn="l" rtl="0">
              <a:lnSpc>
                <a:spcPct val="100000"/>
              </a:lnSpc>
              <a:spcBef>
                <a:spcPts val="700"/>
              </a:spcBef>
              <a:spcAft>
                <a:spcPts val="0"/>
              </a:spcAft>
              <a:buClr>
                <a:srgbClr val="006197"/>
              </a:buClr>
              <a:buSzPts val="2800"/>
              <a:buFont typeface="Noto Sans Symbols"/>
              <a:buNone/>
            </a:pPr>
            <a:endParaRPr/>
          </a:p>
        </p:txBody>
      </p:sp>
      <p:pic>
        <p:nvPicPr>
          <p:cNvPr id="104" name="Google Shape;104;p18" descr="PBGC Organizational Chart from pbgc.gov">
            <a:hlinkClick r:id="rId4"/>
          </p:cNvPr>
          <p:cNvPicPr preferRelativeResize="0"/>
          <p:nvPr/>
        </p:nvPicPr>
        <p:blipFill rotWithShape="1">
          <a:blip r:embed="rId5">
            <a:alphaModFix/>
          </a:blip>
          <a:srcRect/>
          <a:stretch/>
        </p:blipFill>
        <p:spPr>
          <a:xfrm>
            <a:off x="6661034" y="1331322"/>
            <a:ext cx="4118726" cy="4402976"/>
          </a:xfrm>
          <a:prstGeom prst="rect">
            <a:avLst/>
          </a:prstGeom>
          <a:noFill/>
          <a:ln>
            <a:noFill/>
          </a:ln>
        </p:spPr>
      </p:pic>
      <p:sp>
        <p:nvSpPr>
          <p:cNvPr id="105" name="Google Shape;105;p18"/>
          <p:cNvSpPr txBox="1">
            <a:spLocks noGrp="1"/>
          </p:cNvSpPr>
          <p:nvPr>
            <p:ph type="sldNum" idx="12"/>
          </p:nvPr>
        </p:nvSpPr>
        <p:spPr>
          <a:xfrm>
            <a:off x="11465983" y="6492240"/>
            <a:ext cx="268817" cy="18288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800"/>
              <a:buNone/>
            </a:pPr>
            <a:fld id="{00000000-1234-1234-1234-123412341234}" type="slidenum">
              <a:rPr lang="en-US"/>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9"/>
          <p:cNvSpPr txBox="1">
            <a:spLocks noGrp="1"/>
          </p:cNvSpPr>
          <p:nvPr>
            <p:ph type="title"/>
          </p:nvPr>
        </p:nvSpPr>
        <p:spPr>
          <a:xfrm>
            <a:off x="457200" y="317405"/>
            <a:ext cx="10515600" cy="457200"/>
          </a:xfrm>
          <a:prstGeom prst="rect">
            <a:avLst/>
          </a:prstGeom>
          <a:noFill/>
          <a:ln>
            <a:noFill/>
          </a:ln>
        </p:spPr>
        <p:txBody>
          <a:bodyPr spcFirstLastPara="1" wrap="square" lIns="0" tIns="45700" rIns="0" bIns="0" anchor="t" anchorCtr="0">
            <a:spAutoFit/>
          </a:bodyPr>
          <a:lstStyle/>
          <a:p>
            <a:pPr marL="0" lvl="0" indent="0" algn="l" rtl="0">
              <a:lnSpc>
                <a:spcPct val="90000"/>
              </a:lnSpc>
              <a:spcBef>
                <a:spcPts val="0"/>
              </a:spcBef>
              <a:spcAft>
                <a:spcPts val="0"/>
              </a:spcAft>
              <a:buSzPts val="1400"/>
              <a:buNone/>
            </a:pPr>
            <a:r>
              <a:rPr lang="en-US"/>
              <a:t>Phases of Advancing Accessibility within a Small Agency</a:t>
            </a:r>
            <a:endParaRPr/>
          </a:p>
        </p:txBody>
      </p:sp>
      <p:sp>
        <p:nvSpPr>
          <p:cNvPr id="111" name="Google Shape;111;p19"/>
          <p:cNvSpPr txBox="1">
            <a:spLocks noGrp="1"/>
          </p:cNvSpPr>
          <p:nvPr>
            <p:ph type="body" idx="1"/>
          </p:nvPr>
        </p:nvSpPr>
        <p:spPr>
          <a:xfrm>
            <a:off x="457200" y="1371600"/>
            <a:ext cx="11277600" cy="4937760"/>
          </a:xfrm>
          <a:prstGeom prst="rect">
            <a:avLst/>
          </a:prstGeom>
          <a:noFill/>
          <a:ln>
            <a:noFill/>
          </a:ln>
        </p:spPr>
        <p:txBody>
          <a:bodyPr spcFirstLastPara="1" wrap="square" lIns="91425" tIns="45700" rIns="91425" bIns="45700" anchor="t" anchorCtr="0">
            <a:noAutofit/>
          </a:bodyPr>
          <a:lstStyle/>
          <a:p>
            <a:pPr marL="457200" lvl="0" indent="-406400" algn="l" rtl="0">
              <a:lnSpc>
                <a:spcPct val="100000"/>
              </a:lnSpc>
              <a:spcBef>
                <a:spcPts val="700"/>
              </a:spcBef>
              <a:spcAft>
                <a:spcPts val="0"/>
              </a:spcAft>
              <a:buSzPts val="2800"/>
              <a:buChar char="▪"/>
            </a:pPr>
            <a:r>
              <a:rPr lang="en-US"/>
              <a:t>Sharing Phases of “Advancing Accessibility”</a:t>
            </a:r>
            <a:endParaRPr/>
          </a:p>
          <a:p>
            <a:pPr marL="914400" lvl="1" indent="-393700" algn="l" rtl="0">
              <a:lnSpc>
                <a:spcPct val="100000"/>
              </a:lnSpc>
              <a:spcBef>
                <a:spcPts val="700"/>
              </a:spcBef>
              <a:spcAft>
                <a:spcPts val="0"/>
              </a:spcAft>
              <a:buSzPts val="2600"/>
              <a:buChar char="▪"/>
            </a:pPr>
            <a:r>
              <a:rPr lang="en-US"/>
              <a:t>Awareness - People learn about the topic of accessibility</a:t>
            </a:r>
            <a:endParaRPr/>
          </a:p>
          <a:p>
            <a:pPr marL="914400" lvl="1" indent="-393700" algn="l" rtl="0">
              <a:lnSpc>
                <a:spcPct val="100000"/>
              </a:lnSpc>
              <a:spcBef>
                <a:spcPts val="700"/>
              </a:spcBef>
              <a:spcAft>
                <a:spcPts val="0"/>
              </a:spcAft>
              <a:buSzPts val="2600"/>
              <a:buChar char="▪"/>
            </a:pPr>
            <a:r>
              <a:rPr lang="en-US"/>
              <a:t>Acknowledgment - People accept that accessibility is important or how it impacts them and the way they work</a:t>
            </a:r>
            <a:endParaRPr/>
          </a:p>
          <a:p>
            <a:pPr marL="914400" lvl="1" indent="-393700" algn="l" rtl="0">
              <a:lnSpc>
                <a:spcPct val="100000"/>
              </a:lnSpc>
              <a:spcBef>
                <a:spcPts val="700"/>
              </a:spcBef>
              <a:spcAft>
                <a:spcPts val="0"/>
              </a:spcAft>
              <a:buSzPts val="2600"/>
              <a:buChar char="▪"/>
            </a:pPr>
            <a:r>
              <a:rPr lang="en-US"/>
              <a:t>Adaption - People start to change their behavior about accessibility</a:t>
            </a:r>
            <a:endParaRPr/>
          </a:p>
          <a:p>
            <a:pPr marL="914400" lvl="1" indent="-393700" algn="l" rtl="0">
              <a:lnSpc>
                <a:spcPct val="100000"/>
              </a:lnSpc>
              <a:spcBef>
                <a:spcPts val="700"/>
              </a:spcBef>
              <a:spcAft>
                <a:spcPts val="0"/>
              </a:spcAft>
              <a:buSzPts val="2600"/>
              <a:buChar char="▪"/>
            </a:pPr>
            <a:r>
              <a:rPr lang="en-US"/>
              <a:t>Adoption – People’s changed behavior becomes habit when considering accessibility</a:t>
            </a:r>
            <a:endParaRPr/>
          </a:p>
          <a:p>
            <a:pPr marL="914400" lvl="1" indent="-393700" algn="l" rtl="0">
              <a:lnSpc>
                <a:spcPct val="100000"/>
              </a:lnSpc>
              <a:spcBef>
                <a:spcPts val="700"/>
              </a:spcBef>
              <a:spcAft>
                <a:spcPts val="0"/>
              </a:spcAft>
              <a:buSzPts val="2600"/>
              <a:buChar char="▪"/>
            </a:pPr>
            <a:r>
              <a:rPr lang="en-US"/>
              <a:t>Advocacy* - People help and encourage others to </a:t>
            </a:r>
            <a:endParaRPr/>
          </a:p>
          <a:p>
            <a:pPr marL="1447800" lvl="2" indent="-457200" algn="l" rtl="0">
              <a:lnSpc>
                <a:spcPct val="100000"/>
              </a:lnSpc>
              <a:spcBef>
                <a:spcPts val="650"/>
              </a:spcBef>
              <a:spcAft>
                <a:spcPts val="0"/>
              </a:spcAft>
              <a:buSzPts val="2400"/>
              <a:buFont typeface="Arial"/>
              <a:buAutoNum type="alphaLcPeriod"/>
            </a:pPr>
            <a:r>
              <a:rPr lang="en-US"/>
              <a:t>adhere to accessibility, and</a:t>
            </a:r>
            <a:endParaRPr/>
          </a:p>
          <a:p>
            <a:pPr marL="1447800" lvl="2" indent="-457200" algn="l" rtl="0">
              <a:lnSpc>
                <a:spcPct val="100000"/>
              </a:lnSpc>
              <a:spcBef>
                <a:spcPts val="650"/>
              </a:spcBef>
              <a:spcAft>
                <a:spcPts val="0"/>
              </a:spcAft>
              <a:buSzPts val="2400"/>
              <a:buFont typeface="Arial"/>
              <a:buAutoNum type="alphaLcPeriod"/>
            </a:pPr>
            <a:r>
              <a:rPr lang="en-US"/>
              <a:t>apply better behaviors regarding accessibility</a:t>
            </a:r>
            <a:endParaRPr/>
          </a:p>
          <a:p>
            <a:pPr marL="457200" lvl="0" indent="-228600" algn="l" rtl="0">
              <a:lnSpc>
                <a:spcPct val="100000"/>
              </a:lnSpc>
              <a:spcBef>
                <a:spcPts val="700"/>
              </a:spcBef>
              <a:spcAft>
                <a:spcPts val="0"/>
              </a:spcAft>
              <a:buSzPts val="2800"/>
              <a:buNone/>
            </a:pPr>
            <a:endParaRPr/>
          </a:p>
        </p:txBody>
      </p:sp>
      <p:sp>
        <p:nvSpPr>
          <p:cNvPr id="112" name="Google Shape;112;p19"/>
          <p:cNvSpPr txBox="1">
            <a:spLocks noGrp="1"/>
          </p:cNvSpPr>
          <p:nvPr>
            <p:ph type="sldNum" idx="12"/>
          </p:nvPr>
        </p:nvSpPr>
        <p:spPr>
          <a:xfrm>
            <a:off x="11465983" y="6492240"/>
            <a:ext cx="268817" cy="18288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800"/>
              <a:buNone/>
            </a:pPr>
            <a:fld id="{00000000-1234-1234-1234-123412341234}" type="slidenum">
              <a:rPr lang="en-US"/>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0"/>
          <p:cNvSpPr txBox="1">
            <a:spLocks noGrp="1"/>
          </p:cNvSpPr>
          <p:nvPr>
            <p:ph type="title"/>
          </p:nvPr>
        </p:nvSpPr>
        <p:spPr>
          <a:xfrm>
            <a:off x="457200" y="317405"/>
            <a:ext cx="10515600" cy="457200"/>
          </a:xfrm>
          <a:prstGeom prst="rect">
            <a:avLst/>
          </a:prstGeom>
          <a:noFill/>
          <a:ln>
            <a:noFill/>
          </a:ln>
        </p:spPr>
        <p:txBody>
          <a:bodyPr spcFirstLastPara="1" wrap="square" lIns="0" tIns="45700" rIns="0" bIns="0" anchor="t" anchorCtr="0">
            <a:spAutoFit/>
          </a:bodyPr>
          <a:lstStyle/>
          <a:p>
            <a:pPr marL="0" lvl="0" indent="0" algn="l" rtl="0">
              <a:lnSpc>
                <a:spcPct val="90000"/>
              </a:lnSpc>
              <a:spcBef>
                <a:spcPts val="0"/>
              </a:spcBef>
              <a:spcAft>
                <a:spcPts val="0"/>
              </a:spcAft>
              <a:buSzPts val="1400"/>
              <a:buNone/>
            </a:pPr>
            <a:r>
              <a:rPr lang="en-US"/>
              <a:t>Advancing Accessibility Summary Slide</a:t>
            </a:r>
            <a:endParaRPr/>
          </a:p>
        </p:txBody>
      </p:sp>
      <p:grpSp>
        <p:nvGrpSpPr>
          <p:cNvPr id="119" name="Google Shape;119;p20">
            <a:extLst>
              <a:ext uri="{C183D7F6-B498-43B3-948B-1728B52AA6E4}">
                <adec:decorative xmlns:adec="http://schemas.microsoft.com/office/drawing/2017/decorative" val="1"/>
              </a:ext>
            </a:extLst>
          </p:cNvPr>
          <p:cNvGrpSpPr/>
          <p:nvPr/>
        </p:nvGrpSpPr>
        <p:grpSpPr>
          <a:xfrm>
            <a:off x="3734906" y="1305964"/>
            <a:ext cx="5534987" cy="4787934"/>
            <a:chOff x="3734906" y="1305964"/>
            <a:chExt cx="5534987" cy="4787934"/>
          </a:xfrm>
        </p:grpSpPr>
        <p:pic>
          <p:nvPicPr>
            <p:cNvPr id="120" name="Google Shape;120;p20">
              <a:hlinkClick r:id="rId3" action="ppaction://hlinksldjump"/>
            </p:cNvPr>
            <p:cNvPicPr preferRelativeResize="0"/>
            <p:nvPr/>
          </p:nvPicPr>
          <p:blipFill rotWithShape="1">
            <a:blip r:embed="rId4">
              <a:alphaModFix/>
            </a:blip>
            <a:srcRect/>
            <a:stretch/>
          </p:blipFill>
          <p:spPr>
            <a:xfrm>
              <a:off x="3734906" y="1305964"/>
              <a:ext cx="2716558" cy="1528064"/>
            </a:xfrm>
            <a:prstGeom prst="rect">
              <a:avLst/>
            </a:prstGeom>
            <a:noFill/>
            <a:ln w="9525" cap="flat" cmpd="sng">
              <a:solidFill>
                <a:schemeClr val="dk1"/>
              </a:solidFill>
              <a:prstDash val="solid"/>
              <a:round/>
              <a:headEnd type="none" w="sm" len="sm"/>
              <a:tailEnd type="none" w="sm" len="sm"/>
            </a:ln>
          </p:spPr>
        </p:pic>
        <p:pic>
          <p:nvPicPr>
            <p:cNvPr id="121" name="Google Shape;121;p20">
              <a:hlinkClick r:id="rId5" action="ppaction://hlinksldjump"/>
            </p:cNvPr>
            <p:cNvPicPr preferRelativeResize="0"/>
            <p:nvPr/>
          </p:nvPicPr>
          <p:blipFill rotWithShape="1">
            <a:blip r:embed="rId6">
              <a:alphaModFix/>
            </a:blip>
            <a:srcRect/>
            <a:stretch/>
          </p:blipFill>
          <p:spPr>
            <a:xfrm>
              <a:off x="6553335" y="1305964"/>
              <a:ext cx="2716558" cy="1528064"/>
            </a:xfrm>
            <a:prstGeom prst="rect">
              <a:avLst/>
            </a:prstGeom>
            <a:noFill/>
            <a:ln w="9525" cap="flat" cmpd="sng">
              <a:solidFill>
                <a:schemeClr val="dk1"/>
              </a:solidFill>
              <a:prstDash val="solid"/>
              <a:round/>
              <a:headEnd type="none" w="sm" len="sm"/>
              <a:tailEnd type="none" w="sm" len="sm"/>
            </a:ln>
          </p:spPr>
        </p:pic>
        <p:pic>
          <p:nvPicPr>
            <p:cNvPr id="122" name="Google Shape;122;p20">
              <a:hlinkClick r:id="rId7" action="ppaction://hlinksldjump"/>
            </p:cNvPr>
            <p:cNvPicPr preferRelativeResize="0"/>
            <p:nvPr/>
          </p:nvPicPr>
          <p:blipFill rotWithShape="1">
            <a:blip r:embed="rId8">
              <a:alphaModFix/>
            </a:blip>
            <a:srcRect/>
            <a:stretch/>
          </p:blipFill>
          <p:spPr>
            <a:xfrm>
              <a:off x="3750037" y="2935899"/>
              <a:ext cx="2716558" cy="1528064"/>
            </a:xfrm>
            <a:prstGeom prst="rect">
              <a:avLst/>
            </a:prstGeom>
            <a:noFill/>
            <a:ln w="9525" cap="flat" cmpd="sng">
              <a:solidFill>
                <a:schemeClr val="dk1"/>
              </a:solidFill>
              <a:prstDash val="solid"/>
              <a:round/>
              <a:headEnd type="none" w="sm" len="sm"/>
              <a:tailEnd type="none" w="sm" len="sm"/>
            </a:ln>
          </p:spPr>
        </p:pic>
        <p:pic>
          <p:nvPicPr>
            <p:cNvPr id="123" name="Google Shape;123;p20">
              <a:hlinkClick r:id="rId9" action="ppaction://hlinksldjump"/>
            </p:cNvPr>
            <p:cNvPicPr preferRelativeResize="0"/>
            <p:nvPr/>
          </p:nvPicPr>
          <p:blipFill rotWithShape="1">
            <a:blip r:embed="rId10">
              <a:alphaModFix/>
            </a:blip>
            <a:srcRect/>
            <a:stretch/>
          </p:blipFill>
          <p:spPr>
            <a:xfrm>
              <a:off x="6553335" y="2935899"/>
              <a:ext cx="2716558" cy="1528064"/>
            </a:xfrm>
            <a:prstGeom prst="rect">
              <a:avLst/>
            </a:prstGeom>
            <a:noFill/>
            <a:ln w="9525" cap="flat" cmpd="sng">
              <a:solidFill>
                <a:schemeClr val="dk1"/>
              </a:solidFill>
              <a:prstDash val="solid"/>
              <a:round/>
              <a:headEnd type="none" w="sm" len="sm"/>
              <a:tailEnd type="none" w="sm" len="sm"/>
            </a:ln>
          </p:spPr>
        </p:pic>
        <p:pic>
          <p:nvPicPr>
            <p:cNvPr id="124" name="Google Shape;124;p20">
              <a:hlinkClick r:id="rId11" action="ppaction://hlinksldjump"/>
            </p:cNvPr>
            <p:cNvPicPr preferRelativeResize="0"/>
            <p:nvPr/>
          </p:nvPicPr>
          <p:blipFill rotWithShape="1">
            <a:blip r:embed="rId12">
              <a:alphaModFix/>
            </a:blip>
            <a:srcRect/>
            <a:stretch/>
          </p:blipFill>
          <p:spPr>
            <a:xfrm>
              <a:off x="3734906" y="4565834"/>
              <a:ext cx="2716558" cy="1528064"/>
            </a:xfrm>
            <a:prstGeom prst="rect">
              <a:avLst/>
            </a:prstGeom>
            <a:noFill/>
            <a:ln w="9525" cap="flat" cmpd="sng">
              <a:solidFill>
                <a:schemeClr val="dk1"/>
              </a:solidFill>
              <a:prstDash val="solid"/>
              <a:round/>
              <a:headEnd type="none" w="sm" len="sm"/>
              <a:tailEnd type="none" w="sm" len="sm"/>
            </a:ln>
          </p:spPr>
        </p:pic>
        <p:pic>
          <p:nvPicPr>
            <p:cNvPr id="125" name="Google Shape;125;p20">
              <a:hlinkClick r:id="rId13" action="ppaction://hlinksldjump"/>
            </p:cNvPr>
            <p:cNvPicPr preferRelativeResize="0"/>
            <p:nvPr/>
          </p:nvPicPr>
          <p:blipFill rotWithShape="1">
            <a:blip r:embed="rId14">
              <a:alphaModFix/>
            </a:blip>
            <a:srcRect/>
            <a:stretch/>
          </p:blipFill>
          <p:spPr>
            <a:xfrm>
              <a:off x="6553335" y="4565834"/>
              <a:ext cx="2716558" cy="1528064"/>
            </a:xfrm>
            <a:prstGeom prst="rect">
              <a:avLst/>
            </a:prstGeom>
            <a:noFill/>
            <a:ln w="9525" cap="flat" cmpd="sng">
              <a:solidFill>
                <a:schemeClr val="dk1"/>
              </a:solidFill>
              <a:prstDash val="solid"/>
              <a:round/>
              <a:headEnd type="none" w="sm" len="sm"/>
              <a:tailEnd type="none" w="sm" len="sm"/>
            </a:ln>
          </p:spPr>
        </p:pic>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1"/>
          <p:cNvSpPr txBox="1">
            <a:spLocks noGrp="1"/>
          </p:cNvSpPr>
          <p:nvPr>
            <p:ph type="title"/>
          </p:nvPr>
        </p:nvSpPr>
        <p:spPr>
          <a:xfrm>
            <a:off x="457200" y="317405"/>
            <a:ext cx="10515600" cy="457200"/>
          </a:xfrm>
          <a:prstGeom prst="rect">
            <a:avLst/>
          </a:prstGeom>
          <a:noFill/>
          <a:ln>
            <a:noFill/>
          </a:ln>
        </p:spPr>
        <p:txBody>
          <a:bodyPr spcFirstLastPara="1" wrap="square" lIns="0" tIns="45700" rIns="0" bIns="0" anchor="t" anchorCtr="0">
            <a:spAutoFit/>
          </a:bodyPr>
          <a:lstStyle/>
          <a:p>
            <a:pPr marL="0" lvl="0" indent="0" algn="l" rtl="0">
              <a:lnSpc>
                <a:spcPct val="90000"/>
              </a:lnSpc>
              <a:spcBef>
                <a:spcPts val="0"/>
              </a:spcBef>
              <a:spcAft>
                <a:spcPts val="0"/>
              </a:spcAft>
              <a:buSzPts val="1400"/>
              <a:buNone/>
            </a:pPr>
            <a:r>
              <a:rPr lang="en-US"/>
              <a:t>Accessibility Awareness</a:t>
            </a:r>
            <a:endParaRPr/>
          </a:p>
        </p:txBody>
      </p:sp>
      <p:sp>
        <p:nvSpPr>
          <p:cNvPr id="131" name="Google Shape;131;p21"/>
          <p:cNvSpPr txBox="1">
            <a:spLocks noGrp="1"/>
          </p:cNvSpPr>
          <p:nvPr>
            <p:ph type="body" idx="1"/>
          </p:nvPr>
        </p:nvSpPr>
        <p:spPr>
          <a:xfrm>
            <a:off x="457200" y="1371600"/>
            <a:ext cx="11277600" cy="4937760"/>
          </a:xfrm>
          <a:prstGeom prst="rect">
            <a:avLst/>
          </a:prstGeom>
          <a:noFill/>
          <a:ln>
            <a:noFill/>
          </a:ln>
        </p:spPr>
        <p:txBody>
          <a:bodyPr spcFirstLastPara="1" wrap="square" lIns="91425" tIns="45700" rIns="91425" bIns="45700" anchor="t" anchorCtr="0">
            <a:noAutofit/>
          </a:bodyPr>
          <a:lstStyle/>
          <a:p>
            <a:pPr marL="457200" marR="0" lvl="0" indent="-406400" algn="l" rtl="0">
              <a:lnSpc>
                <a:spcPct val="100000"/>
              </a:lnSpc>
              <a:spcBef>
                <a:spcPts val="700"/>
              </a:spcBef>
              <a:spcAft>
                <a:spcPts val="0"/>
              </a:spcAft>
              <a:buClr>
                <a:srgbClr val="006197"/>
              </a:buClr>
              <a:buSzPts val="2800"/>
              <a:buFont typeface="Noto Sans Symbols"/>
              <a:buChar char="▪"/>
            </a:pPr>
            <a:r>
              <a:rPr lang="en-US"/>
              <a:t>Learning about the topic of accessibility</a:t>
            </a:r>
            <a:endParaRPr/>
          </a:p>
          <a:p>
            <a:pPr marL="914400" lvl="1" indent="-393700" algn="l" rtl="0">
              <a:lnSpc>
                <a:spcPct val="100000"/>
              </a:lnSpc>
              <a:spcBef>
                <a:spcPts val="700"/>
              </a:spcBef>
              <a:spcAft>
                <a:spcPts val="0"/>
              </a:spcAft>
              <a:buSzPts val="2600"/>
              <a:buChar char="▪"/>
            </a:pPr>
            <a:r>
              <a:rPr lang="en-US"/>
              <a:t>Communications &amp; Marketing</a:t>
            </a:r>
            <a:endParaRPr/>
          </a:p>
          <a:p>
            <a:pPr marL="1371600" lvl="2" indent="-381000" algn="l" rtl="0">
              <a:lnSpc>
                <a:spcPct val="100000"/>
              </a:lnSpc>
              <a:spcBef>
                <a:spcPts val="650"/>
              </a:spcBef>
              <a:spcAft>
                <a:spcPts val="0"/>
              </a:spcAft>
              <a:buSzPts val="2400"/>
              <a:buChar char="▪"/>
            </a:pPr>
            <a:r>
              <a:rPr lang="en-US"/>
              <a:t>Posters, Brochures, Intranet Page, News Articles</a:t>
            </a:r>
            <a:endParaRPr/>
          </a:p>
          <a:p>
            <a:pPr marL="1371600" lvl="2" indent="-381000" algn="l" rtl="0">
              <a:lnSpc>
                <a:spcPct val="100000"/>
              </a:lnSpc>
              <a:spcBef>
                <a:spcPts val="650"/>
              </a:spcBef>
              <a:spcAft>
                <a:spcPts val="0"/>
              </a:spcAft>
              <a:buSzPts val="2400"/>
              <a:buChar char="▪"/>
            </a:pPr>
            <a:r>
              <a:rPr lang="en-US"/>
              <a:t>Monthly Tips</a:t>
            </a:r>
            <a:endParaRPr/>
          </a:p>
          <a:p>
            <a:pPr marL="1371600" lvl="2" indent="-381000" algn="l" rtl="0">
              <a:lnSpc>
                <a:spcPct val="100000"/>
              </a:lnSpc>
              <a:spcBef>
                <a:spcPts val="650"/>
              </a:spcBef>
              <a:spcAft>
                <a:spcPts val="0"/>
              </a:spcAft>
              <a:buSzPts val="2400"/>
              <a:buChar char="▪"/>
            </a:pPr>
            <a:r>
              <a:rPr lang="en-US"/>
              <a:t>Meeting Invites to Q&amp;A Sessions</a:t>
            </a:r>
            <a:endParaRPr/>
          </a:p>
          <a:p>
            <a:pPr marL="1371600" lvl="2" indent="-381000" algn="l" rtl="0">
              <a:lnSpc>
                <a:spcPct val="100000"/>
              </a:lnSpc>
              <a:spcBef>
                <a:spcPts val="650"/>
              </a:spcBef>
              <a:spcAft>
                <a:spcPts val="0"/>
              </a:spcAft>
              <a:buSzPts val="2400"/>
              <a:buChar char="▪"/>
            </a:pPr>
            <a:r>
              <a:rPr lang="en-US"/>
              <a:t>Presentations to Leadership</a:t>
            </a:r>
            <a:endParaRPr/>
          </a:p>
          <a:p>
            <a:pPr marL="914400" lvl="1" indent="-393700" algn="l" rtl="0">
              <a:lnSpc>
                <a:spcPct val="100000"/>
              </a:lnSpc>
              <a:spcBef>
                <a:spcPts val="700"/>
              </a:spcBef>
              <a:spcAft>
                <a:spcPts val="0"/>
              </a:spcAft>
              <a:buSzPts val="2600"/>
              <a:buChar char="▪"/>
            </a:pPr>
            <a:r>
              <a:rPr lang="en-US"/>
              <a:t>Training Employees</a:t>
            </a:r>
            <a:endParaRPr/>
          </a:p>
          <a:p>
            <a:pPr marL="1371600" lvl="2" indent="-381000" algn="l" rtl="0">
              <a:lnSpc>
                <a:spcPct val="100000"/>
              </a:lnSpc>
              <a:spcBef>
                <a:spcPts val="650"/>
              </a:spcBef>
              <a:spcAft>
                <a:spcPts val="0"/>
              </a:spcAft>
              <a:buSzPts val="2400"/>
              <a:buChar char="▪"/>
            </a:pPr>
            <a:r>
              <a:rPr lang="en-US"/>
              <a:t>Scheduled in partnership with Training Dept (Hands-on Exercises)</a:t>
            </a:r>
            <a:endParaRPr/>
          </a:p>
          <a:p>
            <a:pPr marL="1371600" lvl="2" indent="-381000" algn="l" rtl="0">
              <a:lnSpc>
                <a:spcPct val="100000"/>
              </a:lnSpc>
              <a:spcBef>
                <a:spcPts val="650"/>
              </a:spcBef>
              <a:spcAft>
                <a:spcPts val="0"/>
              </a:spcAft>
              <a:buSzPts val="2400"/>
              <a:buChar char="▪"/>
            </a:pPr>
            <a:r>
              <a:rPr lang="en-US"/>
              <a:t>Impromptu One-on-One/Group Sessions</a:t>
            </a:r>
            <a:endParaRPr/>
          </a:p>
          <a:p>
            <a:pPr marL="914400" lvl="1" indent="-393700" algn="l" rtl="0">
              <a:lnSpc>
                <a:spcPct val="100000"/>
              </a:lnSpc>
              <a:spcBef>
                <a:spcPts val="700"/>
              </a:spcBef>
              <a:spcAft>
                <a:spcPts val="0"/>
              </a:spcAft>
              <a:buSzPts val="2600"/>
              <a:buChar char="▪"/>
            </a:pPr>
            <a:r>
              <a:rPr lang="en-US"/>
              <a:t>Invitations to Staff Meetings</a:t>
            </a:r>
            <a:endParaRPr/>
          </a:p>
          <a:p>
            <a:pPr marL="457200" lvl="0" indent="-228600" algn="l" rtl="0">
              <a:lnSpc>
                <a:spcPct val="100000"/>
              </a:lnSpc>
              <a:spcBef>
                <a:spcPts val="700"/>
              </a:spcBef>
              <a:spcAft>
                <a:spcPts val="0"/>
              </a:spcAft>
              <a:buSzPts val="2800"/>
              <a:buNone/>
            </a:pPr>
            <a:endParaRPr/>
          </a:p>
        </p:txBody>
      </p:sp>
      <p:sp>
        <p:nvSpPr>
          <p:cNvPr id="132" name="Google Shape;132;p21"/>
          <p:cNvSpPr txBox="1">
            <a:spLocks noGrp="1"/>
          </p:cNvSpPr>
          <p:nvPr>
            <p:ph type="sldNum" idx="12"/>
          </p:nvPr>
        </p:nvSpPr>
        <p:spPr>
          <a:xfrm>
            <a:off x="11465983" y="6492240"/>
            <a:ext cx="268817" cy="18288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800"/>
              <a:buNone/>
            </a:pPr>
            <a:fld id="{00000000-1234-1234-1234-123412341234}" type="slidenum">
              <a:rPr lang="en-US"/>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2"/>
          <p:cNvSpPr txBox="1">
            <a:spLocks noGrp="1"/>
          </p:cNvSpPr>
          <p:nvPr>
            <p:ph type="title"/>
          </p:nvPr>
        </p:nvSpPr>
        <p:spPr>
          <a:xfrm>
            <a:off x="457200" y="317405"/>
            <a:ext cx="10515600" cy="457200"/>
          </a:xfrm>
          <a:prstGeom prst="rect">
            <a:avLst/>
          </a:prstGeom>
          <a:noFill/>
          <a:ln>
            <a:noFill/>
          </a:ln>
        </p:spPr>
        <p:txBody>
          <a:bodyPr spcFirstLastPara="1" wrap="square" lIns="0" tIns="45700" rIns="0" bIns="0" anchor="t" anchorCtr="0">
            <a:spAutoFit/>
          </a:bodyPr>
          <a:lstStyle/>
          <a:p>
            <a:pPr marL="0" lvl="0" indent="0" algn="l" rtl="0">
              <a:lnSpc>
                <a:spcPct val="90000"/>
              </a:lnSpc>
              <a:spcBef>
                <a:spcPts val="0"/>
              </a:spcBef>
              <a:spcAft>
                <a:spcPts val="0"/>
              </a:spcAft>
              <a:buSzPts val="1400"/>
              <a:buNone/>
            </a:pPr>
            <a:r>
              <a:rPr lang="en-US"/>
              <a:t>WIIFM – What’s In It For Me? – Role-based information</a:t>
            </a:r>
            <a:endParaRPr/>
          </a:p>
        </p:txBody>
      </p:sp>
      <p:sp>
        <p:nvSpPr>
          <p:cNvPr id="139" name="Google Shape;139;p22"/>
          <p:cNvSpPr txBox="1">
            <a:spLocks noGrp="1"/>
          </p:cNvSpPr>
          <p:nvPr>
            <p:ph type="body" idx="1"/>
          </p:nvPr>
        </p:nvSpPr>
        <p:spPr>
          <a:xfrm>
            <a:off x="457200" y="1371600"/>
            <a:ext cx="5486400" cy="4937760"/>
          </a:xfrm>
          <a:prstGeom prst="rect">
            <a:avLst/>
          </a:prstGeom>
          <a:noFill/>
          <a:ln>
            <a:noFill/>
          </a:ln>
        </p:spPr>
        <p:txBody>
          <a:bodyPr spcFirstLastPara="1" wrap="square" lIns="91425" tIns="45700" rIns="91425" bIns="45700" anchor="t" anchorCtr="0">
            <a:noAutofit/>
          </a:bodyPr>
          <a:lstStyle/>
          <a:p>
            <a:pPr marL="457200" marR="0" lvl="0" indent="-406400" algn="l" rtl="0">
              <a:lnSpc>
                <a:spcPct val="100000"/>
              </a:lnSpc>
              <a:spcBef>
                <a:spcPts val="700"/>
              </a:spcBef>
              <a:spcAft>
                <a:spcPts val="0"/>
              </a:spcAft>
              <a:buClr>
                <a:srgbClr val="006197"/>
              </a:buClr>
              <a:buSzPts val="2800"/>
              <a:buFont typeface="Noto Sans Symbols"/>
              <a:buChar char="▪"/>
            </a:pPr>
            <a:r>
              <a:rPr lang="en-US"/>
              <a:t>Brochure for the General User </a:t>
            </a:r>
            <a:endParaRPr/>
          </a:p>
        </p:txBody>
      </p:sp>
      <p:pic>
        <p:nvPicPr>
          <p:cNvPr id="140" name="Google Shape;140;p22" descr="PBGC Brochure for the General User in Blue with a tip to get to Microsoft's Accessibility Checker"/>
          <p:cNvPicPr preferRelativeResize="0"/>
          <p:nvPr/>
        </p:nvPicPr>
        <p:blipFill rotWithShape="1">
          <a:blip r:embed="rId3">
            <a:alphaModFix/>
          </a:blip>
          <a:srcRect/>
          <a:stretch/>
        </p:blipFill>
        <p:spPr>
          <a:xfrm>
            <a:off x="1011352" y="2012007"/>
            <a:ext cx="4594331" cy="3474393"/>
          </a:xfrm>
          <a:prstGeom prst="rect">
            <a:avLst/>
          </a:prstGeom>
          <a:noFill/>
          <a:ln w="9525" cap="flat" cmpd="sng">
            <a:solidFill>
              <a:srgbClr val="A2AEDC"/>
            </a:solidFill>
            <a:prstDash val="solid"/>
            <a:round/>
            <a:headEnd type="none" w="sm" len="sm"/>
            <a:tailEnd type="none" w="sm" len="sm"/>
          </a:ln>
        </p:spPr>
      </p:pic>
      <p:pic>
        <p:nvPicPr>
          <p:cNvPr id="141" name="Google Shape;141;p22" descr="PBGC Brochure for the General User in Blue content about the General Tips and Microsoft Applications such as Excel, Word, PowerPoint, Multimedia, and PDF"/>
          <p:cNvPicPr preferRelativeResize="0"/>
          <p:nvPr/>
        </p:nvPicPr>
        <p:blipFill rotWithShape="1">
          <a:blip r:embed="rId4">
            <a:alphaModFix/>
          </a:blip>
          <a:srcRect/>
          <a:stretch/>
        </p:blipFill>
        <p:spPr>
          <a:xfrm>
            <a:off x="6110146" y="1950720"/>
            <a:ext cx="5218210" cy="4043680"/>
          </a:xfrm>
          <a:prstGeom prst="rect">
            <a:avLst/>
          </a:prstGeom>
          <a:noFill/>
          <a:ln w="9525" cap="flat" cmpd="sng">
            <a:solidFill>
              <a:srgbClr val="2D5AFF"/>
            </a:solidFill>
            <a:prstDash val="solid"/>
            <a:round/>
            <a:headEnd type="none" w="sm" len="sm"/>
            <a:tailEnd type="none" w="sm" len="sm"/>
          </a:ln>
        </p:spPr>
      </p:pic>
      <p:sp>
        <p:nvSpPr>
          <p:cNvPr id="142" name="Google Shape;142;p22"/>
          <p:cNvSpPr txBox="1">
            <a:spLocks noGrp="1"/>
          </p:cNvSpPr>
          <p:nvPr>
            <p:ph type="sldNum" idx="12"/>
          </p:nvPr>
        </p:nvSpPr>
        <p:spPr>
          <a:xfrm>
            <a:off x="11465983" y="6492240"/>
            <a:ext cx="268817" cy="18288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800"/>
              <a:buNone/>
            </a:pPr>
            <a:fld id="{00000000-1234-1234-1234-123412341234}" type="slidenum">
              <a:rPr lang="en-US"/>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3"/>
          <p:cNvSpPr txBox="1">
            <a:spLocks noGrp="1"/>
          </p:cNvSpPr>
          <p:nvPr>
            <p:ph type="title"/>
          </p:nvPr>
        </p:nvSpPr>
        <p:spPr>
          <a:xfrm>
            <a:off x="457200" y="317405"/>
            <a:ext cx="10515600" cy="457200"/>
          </a:xfrm>
          <a:prstGeom prst="rect">
            <a:avLst/>
          </a:prstGeom>
          <a:noFill/>
          <a:ln>
            <a:noFill/>
          </a:ln>
        </p:spPr>
        <p:txBody>
          <a:bodyPr spcFirstLastPara="1" wrap="square" lIns="0" tIns="45700" rIns="0" bIns="0" anchor="t" anchorCtr="0">
            <a:spAutoFit/>
          </a:bodyPr>
          <a:lstStyle/>
          <a:p>
            <a:pPr marL="0" lvl="0" indent="0" algn="l" rtl="0">
              <a:lnSpc>
                <a:spcPct val="90000"/>
              </a:lnSpc>
              <a:spcBef>
                <a:spcPts val="0"/>
              </a:spcBef>
              <a:spcAft>
                <a:spcPts val="0"/>
              </a:spcAft>
              <a:buSzPts val="1400"/>
              <a:buNone/>
            </a:pPr>
            <a:r>
              <a:rPr lang="en-US"/>
              <a:t>WIIFM – What’s In It For Me?</a:t>
            </a:r>
            <a:endParaRPr/>
          </a:p>
        </p:txBody>
      </p:sp>
      <p:sp>
        <p:nvSpPr>
          <p:cNvPr id="148" name="Google Shape;148;p23"/>
          <p:cNvSpPr txBox="1">
            <a:spLocks noGrp="1"/>
          </p:cNvSpPr>
          <p:nvPr>
            <p:ph type="body" idx="1"/>
          </p:nvPr>
        </p:nvSpPr>
        <p:spPr>
          <a:xfrm>
            <a:off x="457200" y="1371600"/>
            <a:ext cx="7924800" cy="4937760"/>
          </a:xfrm>
          <a:prstGeom prst="rect">
            <a:avLst/>
          </a:prstGeom>
          <a:noFill/>
          <a:ln>
            <a:noFill/>
          </a:ln>
        </p:spPr>
        <p:txBody>
          <a:bodyPr spcFirstLastPara="1" wrap="square" lIns="91425" tIns="45700" rIns="91425" bIns="45700" anchor="t" anchorCtr="0">
            <a:noAutofit/>
          </a:bodyPr>
          <a:lstStyle/>
          <a:p>
            <a:pPr marL="457200" marR="0" lvl="0" indent="-406400" algn="l" rtl="0">
              <a:lnSpc>
                <a:spcPct val="100000"/>
              </a:lnSpc>
              <a:spcBef>
                <a:spcPts val="700"/>
              </a:spcBef>
              <a:spcAft>
                <a:spcPts val="0"/>
              </a:spcAft>
              <a:buClr>
                <a:srgbClr val="006197"/>
              </a:buClr>
              <a:buSzPts val="2800"/>
              <a:buFont typeface="Noto Sans Symbols"/>
              <a:buChar char="▪"/>
            </a:pPr>
            <a:r>
              <a:rPr lang="en-US"/>
              <a:t>Brochure for Procurement Audience</a:t>
            </a:r>
            <a:endParaRPr/>
          </a:p>
        </p:txBody>
      </p:sp>
      <p:pic>
        <p:nvPicPr>
          <p:cNvPr id="149" name="Google Shape;149;p23" descr="PBGC Brochure for the Procurement Professional in Black with a tip to get to GSA's Accessibility Requirements Tool (ART)"/>
          <p:cNvPicPr preferRelativeResize="0"/>
          <p:nvPr/>
        </p:nvPicPr>
        <p:blipFill rotWithShape="1">
          <a:blip r:embed="rId3">
            <a:alphaModFix/>
          </a:blip>
          <a:srcRect/>
          <a:stretch/>
        </p:blipFill>
        <p:spPr>
          <a:xfrm>
            <a:off x="1016961" y="2038197"/>
            <a:ext cx="4441173" cy="3434164"/>
          </a:xfrm>
          <a:prstGeom prst="rect">
            <a:avLst/>
          </a:prstGeom>
          <a:noFill/>
          <a:ln w="9525" cap="flat" cmpd="sng">
            <a:solidFill>
              <a:schemeClr val="accent4"/>
            </a:solidFill>
            <a:prstDash val="solid"/>
            <a:round/>
            <a:headEnd type="none" w="sm" len="sm"/>
            <a:tailEnd type="none" w="sm" len="sm"/>
          </a:ln>
        </p:spPr>
      </p:pic>
      <p:pic>
        <p:nvPicPr>
          <p:cNvPr id="150" name="Google Shape;150;p23" descr="The inside content of PBGC's Brochure for the Procurement Professional in Black with additional help about VPAT's exceptions and General Tips"/>
          <p:cNvPicPr preferRelativeResize="0"/>
          <p:nvPr/>
        </p:nvPicPr>
        <p:blipFill rotWithShape="1">
          <a:blip r:embed="rId4">
            <a:alphaModFix/>
          </a:blip>
          <a:srcRect/>
          <a:stretch/>
        </p:blipFill>
        <p:spPr>
          <a:xfrm>
            <a:off x="6154420" y="2038197"/>
            <a:ext cx="5051099" cy="3905403"/>
          </a:xfrm>
          <a:prstGeom prst="rect">
            <a:avLst/>
          </a:prstGeom>
          <a:noFill/>
          <a:ln w="9525" cap="flat" cmpd="sng">
            <a:solidFill>
              <a:schemeClr val="dk1"/>
            </a:solidFill>
            <a:prstDash val="solid"/>
            <a:round/>
            <a:headEnd type="none" w="sm" len="sm"/>
            <a:tailEnd type="none" w="sm" len="sm"/>
          </a:ln>
        </p:spPr>
      </p:pic>
      <p:sp>
        <p:nvSpPr>
          <p:cNvPr id="151" name="Google Shape;151;p23"/>
          <p:cNvSpPr txBox="1">
            <a:spLocks noGrp="1"/>
          </p:cNvSpPr>
          <p:nvPr>
            <p:ph type="sldNum" idx="12"/>
          </p:nvPr>
        </p:nvSpPr>
        <p:spPr>
          <a:xfrm>
            <a:off x="11465983" y="6492240"/>
            <a:ext cx="268817" cy="18288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800"/>
              <a:buNone/>
            </a:pPr>
            <a:fld id="{00000000-1234-1234-1234-123412341234}" type="slidenum">
              <a:rPr lang="en-US"/>
              <a:t>9</a:t>
            </a:fld>
            <a:endParaRPr/>
          </a:p>
        </p:txBody>
      </p:sp>
    </p:spTree>
  </p:cSld>
  <p:clrMapOvr>
    <a:masterClrMapping/>
  </p:clrMapOvr>
</p:sld>
</file>

<file path=ppt/theme/theme1.xml><?xml version="1.0" encoding="utf-8"?>
<a:theme xmlns:a="http://schemas.openxmlformats.org/drawingml/2006/main" name="Master Cover Slide">
  <a:themeElements>
    <a:clrScheme name="Custom 3">
      <a:dk1>
        <a:srgbClr val="000000"/>
      </a:dk1>
      <a:lt1>
        <a:srgbClr val="FFFFFF"/>
      </a:lt1>
      <a:dk2>
        <a:srgbClr val="0023A0"/>
      </a:dk2>
      <a:lt2>
        <a:srgbClr val="B2B2B2"/>
      </a:lt2>
      <a:accent1>
        <a:srgbClr val="667BC6"/>
      </a:accent1>
      <a:accent2>
        <a:srgbClr val="B2BDE3"/>
      </a:accent2>
      <a:accent3>
        <a:srgbClr val="FFFFFF"/>
      </a:accent3>
      <a:accent4>
        <a:srgbClr val="000000"/>
      </a:accent4>
      <a:accent5>
        <a:srgbClr val="B8BFDF"/>
      </a:accent5>
      <a:accent6>
        <a:srgbClr val="A1ABCE"/>
      </a:accent6>
      <a:hlink>
        <a:srgbClr val="0432FF"/>
      </a:hlink>
      <a:folHlink>
        <a:srgbClr val="0432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 Layout">
  <a:themeElements>
    <a:clrScheme name="Custom 3">
      <a:dk1>
        <a:srgbClr val="000000"/>
      </a:dk1>
      <a:lt1>
        <a:srgbClr val="FFFFFF"/>
      </a:lt1>
      <a:dk2>
        <a:srgbClr val="0023A0"/>
      </a:dk2>
      <a:lt2>
        <a:srgbClr val="B2B2B2"/>
      </a:lt2>
      <a:accent1>
        <a:srgbClr val="667BC6"/>
      </a:accent1>
      <a:accent2>
        <a:srgbClr val="B2BDE3"/>
      </a:accent2>
      <a:accent3>
        <a:srgbClr val="FFFFFF"/>
      </a:accent3>
      <a:accent4>
        <a:srgbClr val="000000"/>
      </a:accent4>
      <a:accent5>
        <a:srgbClr val="B8BFDF"/>
      </a:accent5>
      <a:accent6>
        <a:srgbClr val="A1ABCE"/>
      </a:accent6>
      <a:hlink>
        <a:srgbClr val="0432FF"/>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1379</Words>
  <Application>Microsoft Macintosh PowerPoint</Application>
  <PresentationFormat>Widescreen</PresentationFormat>
  <Paragraphs>164</Paragraphs>
  <Slides>16</Slides>
  <Notes>16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16</vt:i4>
      </vt:variant>
    </vt:vector>
  </HeadingPairs>
  <TitlesOfParts>
    <vt:vector size="23" baseType="lpstr">
      <vt:lpstr>Calibri</vt:lpstr>
      <vt:lpstr>Arial</vt:lpstr>
      <vt:lpstr>Public Sans</vt:lpstr>
      <vt:lpstr>Noto Sans Symbols</vt:lpstr>
      <vt:lpstr>Helvetica Neue</vt:lpstr>
      <vt:lpstr>Master Cover Slide</vt:lpstr>
      <vt:lpstr>Content Layout</vt:lpstr>
      <vt:lpstr>Annual Interagency Accessibility Forum</vt:lpstr>
      <vt:lpstr>Angela Watkins, Section 508 Program Manager</vt:lpstr>
      <vt:lpstr>Marcelle Salley-Owens, Deputy Section 508 Program Manager</vt:lpstr>
      <vt:lpstr>PBGC and the Section 508 Intra-Agency Compliance Team</vt:lpstr>
      <vt:lpstr>Phases of Advancing Accessibility within a Small Agency</vt:lpstr>
      <vt:lpstr>Advancing Accessibility Summary Slide</vt:lpstr>
      <vt:lpstr>Accessibility Awareness</vt:lpstr>
      <vt:lpstr>WIIFM – What’s In It For Me? – Role-based information</vt:lpstr>
      <vt:lpstr>WIIFM – What’s In It For Me?</vt:lpstr>
      <vt:lpstr>Accessibility Acknowledgment</vt:lpstr>
      <vt:lpstr>Accessibility Advocacy* – Ally in Messaging</vt:lpstr>
      <vt:lpstr>Accessibility Adaption – Changing The Way We Work</vt:lpstr>
      <vt:lpstr>Accessibility Adoption – New Habits </vt:lpstr>
      <vt:lpstr>Advocacy* – Ally in Applying </vt:lpstr>
      <vt:lpstr>Phases of Advancing Accessibility - Process</vt:lpstr>
      <vt:lpstr>Questions?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Advancing Accessibility within a Small Agency - IAAF 2022</dc:title>
  <dc:subject/>
  <dc:creator/>
  <cp:keywords/>
  <dc:description/>
  <cp:lastModifiedBy>Michael Horton</cp:lastModifiedBy>
  <cp:revision>4</cp:revision>
  <dcterms:created xsi:type="dcterms:W3CDTF">2022-08-30T12:32:18Z</dcterms:created>
  <dcterms:modified xsi:type="dcterms:W3CDTF">2022-10-06T19:55:13Z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