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7"/>
  </p:notesMasterIdLst>
  <p:sldIdLst>
    <p:sldId id="256" r:id="rId3"/>
    <p:sldId id="258" r:id="rId4"/>
    <p:sldId id="259" r:id="rId5"/>
    <p:sldId id="260" r:id="rId6"/>
    <p:sldId id="270" r:id="rId7"/>
    <p:sldId id="271" r:id="rId8"/>
    <p:sldId id="26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62" r:id="rId23"/>
    <p:sldId id="285" r:id="rId24"/>
    <p:sldId id="288" r:id="rId25"/>
    <p:sldId id="287" r:id="rId26"/>
    <p:sldId id="286" r:id="rId27"/>
    <p:sldId id="289" r:id="rId28"/>
    <p:sldId id="290" r:id="rId29"/>
    <p:sldId id="291" r:id="rId30"/>
    <p:sldId id="263" r:id="rId31"/>
    <p:sldId id="266" r:id="rId32"/>
    <p:sldId id="269" r:id="rId33"/>
    <p:sldId id="268" r:id="rId34"/>
    <p:sldId id="264" r:id="rId35"/>
    <p:sldId id="265" r:id="rId36"/>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en Smith-O'Connor - M1ED" initials="" lastIdx="2" clrIdx="0"/>
  <p:cmAuthor id="1" name="Michael Horton - M1ED"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0CF4E-F066-4E1C-8755-DCF72C0AD777}" v="249" dt="2026-04-23T16:30:37.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68" autoAdjust="0"/>
    <p:restoredTop sz="94604" autoAdjust="0"/>
  </p:normalViewPr>
  <p:slideViewPr>
    <p:cSldViewPr snapToGrid="0">
      <p:cViewPr varScale="1">
        <p:scale>
          <a:sx n="150" d="100"/>
          <a:sy n="150" d="100"/>
        </p:scale>
        <p:origin x="3732" y="12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O'Keefe" userId="ac1b664b-6a94-473b-88ac-9d476c14e2d1" providerId="ADAL" clId="{FCBBD015-DDA9-4B0B-A7E3-73CA5E4339A7}"/>
    <pc:docChg chg="undo redo custSel addSld delSld modSld sldOrd">
      <pc:chgData name="David O'Keefe" userId="ac1b664b-6a94-473b-88ac-9d476c14e2d1" providerId="ADAL" clId="{FCBBD015-DDA9-4B0B-A7E3-73CA5E4339A7}" dt="2026-04-23T16:30:38.426" v="7553" actId="20577"/>
      <pc:docMkLst>
        <pc:docMk/>
      </pc:docMkLst>
      <pc:sldChg chg="modSp mod">
        <pc:chgData name="David O'Keefe" userId="ac1b664b-6a94-473b-88ac-9d476c14e2d1" providerId="ADAL" clId="{FCBBD015-DDA9-4B0B-A7E3-73CA5E4339A7}" dt="2026-04-23T16:28:05.180" v="7548" actId="13244"/>
        <pc:sldMkLst>
          <pc:docMk/>
          <pc:sldMk cId="0" sldId="256"/>
        </pc:sldMkLst>
        <pc:spChg chg="mod ord">
          <ac:chgData name="David O'Keefe" userId="ac1b664b-6a94-473b-88ac-9d476c14e2d1" providerId="ADAL" clId="{FCBBD015-DDA9-4B0B-A7E3-73CA5E4339A7}" dt="2026-04-23T15:33:51.530" v="7188" actId="13244"/>
          <ac:spMkLst>
            <pc:docMk/>
            <pc:sldMk cId="0" sldId="256"/>
            <ac:spMk id="66" creationId="{00000000-0000-0000-0000-000000000000}"/>
          </ac:spMkLst>
        </pc:spChg>
        <pc:spChg chg="mod ord">
          <ac:chgData name="David O'Keefe" userId="ac1b664b-6a94-473b-88ac-9d476c14e2d1" providerId="ADAL" clId="{FCBBD015-DDA9-4B0B-A7E3-73CA5E4339A7}" dt="2026-04-23T15:33:52.981" v="7189" actId="13244"/>
          <ac:spMkLst>
            <pc:docMk/>
            <pc:sldMk cId="0" sldId="256"/>
            <ac:spMk id="67" creationId="{00000000-0000-0000-0000-000000000000}"/>
          </ac:spMkLst>
        </pc:spChg>
        <pc:picChg chg="mod ord">
          <ac:chgData name="David O'Keefe" userId="ac1b664b-6a94-473b-88ac-9d476c14e2d1" providerId="ADAL" clId="{FCBBD015-DDA9-4B0B-A7E3-73CA5E4339A7}" dt="2026-04-23T16:28:05.180" v="7548" actId="13244"/>
          <ac:picMkLst>
            <pc:docMk/>
            <pc:sldMk cId="0" sldId="256"/>
            <ac:picMk id="65" creationId="{00000000-0000-0000-0000-000000000000}"/>
          </ac:picMkLst>
        </pc:picChg>
      </pc:sldChg>
      <pc:sldChg chg="modSp del mod">
        <pc:chgData name="David O'Keefe" userId="ac1b664b-6a94-473b-88ac-9d476c14e2d1" providerId="ADAL" clId="{FCBBD015-DDA9-4B0B-A7E3-73CA5E4339A7}" dt="2026-04-23T15:51:02.355" v="7223" actId="47"/>
        <pc:sldMkLst>
          <pc:docMk/>
          <pc:sldMk cId="0" sldId="257"/>
        </pc:sldMkLst>
        <pc:spChg chg="mod">
          <ac:chgData name="David O'Keefe" userId="ac1b664b-6a94-473b-88ac-9d476c14e2d1" providerId="ADAL" clId="{FCBBD015-DDA9-4B0B-A7E3-73CA5E4339A7}" dt="2026-04-23T15:37:34.574" v="7194" actId="20577"/>
          <ac:spMkLst>
            <pc:docMk/>
            <pc:sldMk cId="0" sldId="257"/>
            <ac:spMk id="73" creationId="{00000000-0000-0000-0000-000000000000}"/>
          </ac:spMkLst>
        </pc:spChg>
      </pc:sldChg>
      <pc:sldChg chg="addSp modSp new mod">
        <pc:chgData name="David O'Keefe" userId="ac1b664b-6a94-473b-88ac-9d476c14e2d1" providerId="ADAL" clId="{FCBBD015-DDA9-4B0B-A7E3-73CA5E4339A7}" dt="2026-04-23T15:34:08.167" v="7190" actId="13244"/>
        <pc:sldMkLst>
          <pc:docMk/>
          <pc:sldMk cId="3220254292" sldId="258"/>
        </pc:sldMkLst>
        <pc:spChg chg="mod">
          <ac:chgData name="David O'Keefe" userId="ac1b664b-6a94-473b-88ac-9d476c14e2d1" providerId="ADAL" clId="{FCBBD015-DDA9-4B0B-A7E3-73CA5E4339A7}" dt="2026-04-22T13:36:11.950" v="21" actId="20577"/>
          <ac:spMkLst>
            <pc:docMk/>
            <pc:sldMk cId="3220254292" sldId="258"/>
            <ac:spMk id="2" creationId="{9EBD310B-1021-211F-D6A8-EA5D7D3B023A}"/>
          </ac:spMkLst>
        </pc:spChg>
        <pc:spChg chg="mod">
          <ac:chgData name="David O'Keefe" userId="ac1b664b-6a94-473b-88ac-9d476c14e2d1" providerId="ADAL" clId="{FCBBD015-DDA9-4B0B-A7E3-73CA5E4339A7}" dt="2026-04-22T13:38:43.553" v="108" actId="1076"/>
          <ac:spMkLst>
            <pc:docMk/>
            <pc:sldMk cId="3220254292" sldId="258"/>
            <ac:spMk id="3" creationId="{A537D27F-53DC-3390-DED5-8CDCF195EB80}"/>
          </ac:spMkLst>
        </pc:spChg>
        <pc:spChg chg="ord">
          <ac:chgData name="David O'Keefe" userId="ac1b664b-6a94-473b-88ac-9d476c14e2d1" providerId="ADAL" clId="{FCBBD015-DDA9-4B0B-A7E3-73CA5E4339A7}" dt="2026-04-23T15:30:07.335" v="7147" actId="13244"/>
          <ac:spMkLst>
            <pc:docMk/>
            <pc:sldMk cId="3220254292" sldId="258"/>
            <ac:spMk id="4" creationId="{AE6E5790-1283-54BC-BE3F-A639ABDCA745}"/>
          </ac:spMkLst>
        </pc:spChg>
        <pc:picChg chg="add mod ord">
          <ac:chgData name="David O'Keefe" userId="ac1b664b-6a94-473b-88ac-9d476c14e2d1" providerId="ADAL" clId="{FCBBD015-DDA9-4B0B-A7E3-73CA5E4339A7}" dt="2026-04-23T15:34:08.167" v="7190" actId="13244"/>
          <ac:picMkLst>
            <pc:docMk/>
            <pc:sldMk cId="3220254292" sldId="258"/>
            <ac:picMk id="5" creationId="{B2C327DA-1D9D-2310-76B0-13BB4EF9235A}"/>
          </ac:picMkLst>
        </pc:picChg>
      </pc:sldChg>
      <pc:sldChg chg="modSp new mod">
        <pc:chgData name="David O'Keefe" userId="ac1b664b-6a94-473b-88ac-9d476c14e2d1" providerId="ADAL" clId="{FCBBD015-DDA9-4B0B-A7E3-73CA5E4339A7}" dt="2026-04-23T15:47:57.496" v="7222" actId="20577"/>
        <pc:sldMkLst>
          <pc:docMk/>
          <pc:sldMk cId="653300085" sldId="259"/>
        </pc:sldMkLst>
        <pc:spChg chg="mod">
          <ac:chgData name="David O'Keefe" userId="ac1b664b-6a94-473b-88ac-9d476c14e2d1" providerId="ADAL" clId="{FCBBD015-DDA9-4B0B-A7E3-73CA5E4339A7}" dt="2026-04-22T13:41:01.033" v="115" actId="20577"/>
          <ac:spMkLst>
            <pc:docMk/>
            <pc:sldMk cId="653300085" sldId="259"/>
            <ac:spMk id="2" creationId="{4A330A15-8193-9D7D-DF58-8788EAB51682}"/>
          </ac:spMkLst>
        </pc:spChg>
        <pc:spChg chg="mod">
          <ac:chgData name="David O'Keefe" userId="ac1b664b-6a94-473b-88ac-9d476c14e2d1" providerId="ADAL" clId="{FCBBD015-DDA9-4B0B-A7E3-73CA5E4339A7}" dt="2026-04-23T15:47:57.496" v="7222" actId="20577"/>
          <ac:spMkLst>
            <pc:docMk/>
            <pc:sldMk cId="653300085" sldId="259"/>
            <ac:spMk id="3" creationId="{91E21BEF-A90F-CE35-8E03-08ECF18644AE}"/>
          </ac:spMkLst>
        </pc:spChg>
      </pc:sldChg>
      <pc:sldChg chg="modSp new mod">
        <pc:chgData name="David O'Keefe" userId="ac1b664b-6a94-473b-88ac-9d476c14e2d1" providerId="ADAL" clId="{FCBBD015-DDA9-4B0B-A7E3-73CA5E4339A7}" dt="2026-04-22T15:11:54.121" v="258" actId="20577"/>
        <pc:sldMkLst>
          <pc:docMk/>
          <pc:sldMk cId="90486676" sldId="260"/>
        </pc:sldMkLst>
        <pc:spChg chg="mod">
          <ac:chgData name="David O'Keefe" userId="ac1b664b-6a94-473b-88ac-9d476c14e2d1" providerId="ADAL" clId="{FCBBD015-DDA9-4B0B-A7E3-73CA5E4339A7}" dt="2026-04-22T15:11:54.121" v="258" actId="20577"/>
          <ac:spMkLst>
            <pc:docMk/>
            <pc:sldMk cId="90486676" sldId="260"/>
            <ac:spMk id="2" creationId="{154654F2-3413-0DD8-BC46-0B0D440679B7}"/>
          </ac:spMkLst>
        </pc:spChg>
      </pc:sldChg>
      <pc:sldChg chg="modSp new mod">
        <pc:chgData name="David O'Keefe" userId="ac1b664b-6a94-473b-88ac-9d476c14e2d1" providerId="ADAL" clId="{FCBBD015-DDA9-4B0B-A7E3-73CA5E4339A7}" dt="2026-04-22T15:13:01.528" v="304" actId="20577"/>
        <pc:sldMkLst>
          <pc:docMk/>
          <pc:sldMk cId="1067762273" sldId="261"/>
        </pc:sldMkLst>
        <pc:spChg chg="mod">
          <ac:chgData name="David O'Keefe" userId="ac1b664b-6a94-473b-88ac-9d476c14e2d1" providerId="ADAL" clId="{FCBBD015-DDA9-4B0B-A7E3-73CA5E4339A7}" dt="2026-04-22T15:13:01.528" v="304" actId="20577"/>
          <ac:spMkLst>
            <pc:docMk/>
            <pc:sldMk cId="1067762273" sldId="261"/>
            <ac:spMk id="2" creationId="{BA80E133-158A-7DCD-16F0-318BF2BE5852}"/>
          </ac:spMkLst>
        </pc:spChg>
      </pc:sldChg>
      <pc:sldChg chg="modSp new mod">
        <pc:chgData name="David O'Keefe" userId="ac1b664b-6a94-473b-88ac-9d476c14e2d1" providerId="ADAL" clId="{FCBBD015-DDA9-4B0B-A7E3-73CA5E4339A7}" dt="2026-04-22T15:12:49.876" v="296" actId="20577"/>
        <pc:sldMkLst>
          <pc:docMk/>
          <pc:sldMk cId="2911231459" sldId="262"/>
        </pc:sldMkLst>
        <pc:spChg chg="mod">
          <ac:chgData name="David O'Keefe" userId="ac1b664b-6a94-473b-88ac-9d476c14e2d1" providerId="ADAL" clId="{FCBBD015-DDA9-4B0B-A7E3-73CA5E4339A7}" dt="2026-04-22T15:12:49.876" v="296" actId="20577"/>
          <ac:spMkLst>
            <pc:docMk/>
            <pc:sldMk cId="2911231459" sldId="262"/>
            <ac:spMk id="2" creationId="{66EEA5CE-EDAB-04E2-9D5C-CF4B121C5A4F}"/>
          </ac:spMkLst>
        </pc:spChg>
      </pc:sldChg>
      <pc:sldChg chg="modSp new mod">
        <pc:chgData name="David O'Keefe" userId="ac1b664b-6a94-473b-88ac-9d476c14e2d1" providerId="ADAL" clId="{FCBBD015-DDA9-4B0B-A7E3-73CA5E4339A7}" dt="2026-04-22T15:33:50.013" v="634" actId="20577"/>
        <pc:sldMkLst>
          <pc:docMk/>
          <pc:sldMk cId="2795217251" sldId="263"/>
        </pc:sldMkLst>
        <pc:spChg chg="mod">
          <ac:chgData name="David O'Keefe" userId="ac1b664b-6a94-473b-88ac-9d476c14e2d1" providerId="ADAL" clId="{FCBBD015-DDA9-4B0B-A7E3-73CA5E4339A7}" dt="2026-04-22T15:33:50.013" v="634" actId="20577"/>
          <ac:spMkLst>
            <pc:docMk/>
            <pc:sldMk cId="2795217251" sldId="263"/>
            <ac:spMk id="2" creationId="{1DAFC135-AD27-4A33-126E-38A74A81124C}"/>
          </ac:spMkLst>
        </pc:spChg>
      </pc:sldChg>
      <pc:sldChg chg="modSp new mod">
        <pc:chgData name="David O'Keefe" userId="ac1b664b-6a94-473b-88ac-9d476c14e2d1" providerId="ADAL" clId="{FCBBD015-DDA9-4B0B-A7E3-73CA5E4339A7}" dt="2026-04-22T15:12:25.479" v="268" actId="20577"/>
        <pc:sldMkLst>
          <pc:docMk/>
          <pc:sldMk cId="2652021318" sldId="264"/>
        </pc:sldMkLst>
        <pc:spChg chg="mod">
          <ac:chgData name="David O'Keefe" userId="ac1b664b-6a94-473b-88ac-9d476c14e2d1" providerId="ADAL" clId="{FCBBD015-DDA9-4B0B-A7E3-73CA5E4339A7}" dt="2026-04-22T15:12:25.479" v="268" actId="20577"/>
          <ac:spMkLst>
            <pc:docMk/>
            <pc:sldMk cId="2652021318" sldId="264"/>
            <ac:spMk id="2" creationId="{EEF869D2-B33E-B4E4-E0AB-7A96E042D94E}"/>
          </ac:spMkLst>
        </pc:spChg>
      </pc:sldChg>
      <pc:sldChg chg="modSp new mod">
        <pc:chgData name="David O'Keefe" userId="ac1b664b-6a94-473b-88ac-9d476c14e2d1" providerId="ADAL" clId="{FCBBD015-DDA9-4B0B-A7E3-73CA5E4339A7}" dt="2026-04-22T15:12:32.622" v="288" actId="20577"/>
        <pc:sldMkLst>
          <pc:docMk/>
          <pc:sldMk cId="1116901262" sldId="265"/>
        </pc:sldMkLst>
        <pc:spChg chg="mod">
          <ac:chgData name="David O'Keefe" userId="ac1b664b-6a94-473b-88ac-9d476c14e2d1" providerId="ADAL" clId="{FCBBD015-DDA9-4B0B-A7E3-73CA5E4339A7}" dt="2026-04-22T15:12:32.622" v="288" actId="20577"/>
          <ac:spMkLst>
            <pc:docMk/>
            <pc:sldMk cId="1116901262" sldId="265"/>
            <ac:spMk id="2" creationId="{CFACA916-1DA5-88BB-84DA-6B2A4D49F822}"/>
          </ac:spMkLst>
        </pc:spChg>
      </pc:sldChg>
      <pc:sldChg chg="addSp delSp modSp new mod">
        <pc:chgData name="David O'Keefe" userId="ac1b664b-6a94-473b-88ac-9d476c14e2d1" providerId="ADAL" clId="{FCBBD015-DDA9-4B0B-A7E3-73CA5E4339A7}" dt="2026-04-23T15:46:30.325" v="7200" actId="20577"/>
        <pc:sldMkLst>
          <pc:docMk/>
          <pc:sldMk cId="3611976308" sldId="266"/>
        </pc:sldMkLst>
        <pc:spChg chg="mod">
          <ac:chgData name="David O'Keefe" userId="ac1b664b-6a94-473b-88ac-9d476c14e2d1" providerId="ADAL" clId="{FCBBD015-DDA9-4B0B-A7E3-73CA5E4339A7}" dt="2026-04-22T19:58:28.569" v="1889" actId="20577"/>
          <ac:spMkLst>
            <pc:docMk/>
            <pc:sldMk cId="3611976308" sldId="266"/>
            <ac:spMk id="2" creationId="{5FB5F6BA-5C5D-1305-BA2A-7016BAF04664}"/>
          </ac:spMkLst>
        </pc:spChg>
        <pc:spChg chg="mod">
          <ac:chgData name="David O'Keefe" userId="ac1b664b-6a94-473b-88ac-9d476c14e2d1" providerId="ADAL" clId="{FCBBD015-DDA9-4B0B-A7E3-73CA5E4339A7}" dt="2026-04-23T15:46:30.325" v="7200" actId="20577"/>
          <ac:spMkLst>
            <pc:docMk/>
            <pc:sldMk cId="3611976308" sldId="266"/>
            <ac:spMk id="3" creationId="{E353D321-5095-1930-8C58-8F1E4A4396E7}"/>
          </ac:spMkLst>
        </pc:spChg>
        <pc:spChg chg="ord">
          <ac:chgData name="David O'Keefe" userId="ac1b664b-6a94-473b-88ac-9d476c14e2d1" providerId="ADAL" clId="{FCBBD015-DDA9-4B0B-A7E3-73CA5E4339A7}" dt="2026-04-23T15:31:45.200" v="7155" actId="13244"/>
          <ac:spMkLst>
            <pc:docMk/>
            <pc:sldMk cId="3611976308" sldId="266"/>
            <ac:spMk id="4" creationId="{C8FA6B49-0E6D-D2B8-5EB0-67D406EF3615}"/>
          </ac:spMkLst>
        </pc:spChg>
        <pc:spChg chg="add del">
          <ac:chgData name="David O'Keefe" userId="ac1b664b-6a94-473b-88ac-9d476c14e2d1" providerId="ADAL" clId="{FCBBD015-DDA9-4B0B-A7E3-73CA5E4339A7}" dt="2026-04-22T15:14:47.641" v="309" actId="22"/>
          <ac:spMkLst>
            <pc:docMk/>
            <pc:sldMk cId="3611976308" sldId="266"/>
            <ac:spMk id="6" creationId="{30EB2AD8-719D-8ADF-4A7F-B5C40FAFAE96}"/>
          </ac:spMkLst>
        </pc:spChg>
        <pc:picChg chg="add mod">
          <ac:chgData name="David O'Keefe" userId="ac1b664b-6a94-473b-88ac-9d476c14e2d1" providerId="ADAL" clId="{FCBBD015-DDA9-4B0B-A7E3-73CA5E4339A7}" dt="2026-04-23T13:17:47.519" v="2770" actId="962"/>
          <ac:picMkLst>
            <pc:docMk/>
            <pc:sldMk cId="3611976308" sldId="266"/>
            <ac:picMk id="6" creationId="{37A1B682-C403-566B-DDBA-2D9D820C77B1}"/>
          </ac:picMkLst>
        </pc:picChg>
      </pc:sldChg>
      <pc:sldChg chg="modSp new del mod">
        <pc:chgData name="David O'Keefe" userId="ac1b664b-6a94-473b-88ac-9d476c14e2d1" providerId="ADAL" clId="{FCBBD015-DDA9-4B0B-A7E3-73CA5E4339A7}" dt="2026-04-22T15:18:13.668" v="404" actId="47"/>
        <pc:sldMkLst>
          <pc:docMk/>
          <pc:sldMk cId="451840566" sldId="267"/>
        </pc:sldMkLst>
        <pc:spChg chg="mod">
          <ac:chgData name="David O'Keefe" userId="ac1b664b-6a94-473b-88ac-9d476c14e2d1" providerId="ADAL" clId="{FCBBD015-DDA9-4B0B-A7E3-73CA5E4339A7}" dt="2026-04-22T15:16:15.106" v="349"/>
          <ac:spMkLst>
            <pc:docMk/>
            <pc:sldMk cId="451840566" sldId="267"/>
            <ac:spMk id="2" creationId="{4F727EEC-C9A7-D27D-5BB5-E925C5E86872}"/>
          </ac:spMkLst>
        </pc:spChg>
        <pc:spChg chg="mod">
          <ac:chgData name="David O'Keefe" userId="ac1b664b-6a94-473b-88ac-9d476c14e2d1" providerId="ADAL" clId="{FCBBD015-DDA9-4B0B-A7E3-73CA5E4339A7}" dt="2026-04-22T15:18:10.196" v="403" actId="20577"/>
          <ac:spMkLst>
            <pc:docMk/>
            <pc:sldMk cId="451840566" sldId="267"/>
            <ac:spMk id="3" creationId="{FA018577-1423-C4FC-3621-FA898E443746}"/>
          </ac:spMkLst>
        </pc:spChg>
      </pc:sldChg>
      <pc:sldChg chg="new del">
        <pc:chgData name="David O'Keefe" userId="ac1b664b-6a94-473b-88ac-9d476c14e2d1" providerId="ADAL" clId="{FCBBD015-DDA9-4B0B-A7E3-73CA5E4339A7}" dt="2026-04-22T15:15:15.662" v="334" actId="680"/>
        <pc:sldMkLst>
          <pc:docMk/>
          <pc:sldMk cId="1054546159" sldId="267"/>
        </pc:sldMkLst>
      </pc:sldChg>
      <pc:sldChg chg="new del">
        <pc:chgData name="David O'Keefe" userId="ac1b664b-6a94-473b-88ac-9d476c14e2d1" providerId="ADAL" clId="{FCBBD015-DDA9-4B0B-A7E3-73CA5E4339A7}" dt="2026-04-22T15:15:15.322" v="333" actId="680"/>
        <pc:sldMkLst>
          <pc:docMk/>
          <pc:sldMk cId="1122775927" sldId="268"/>
        </pc:sldMkLst>
      </pc:sldChg>
      <pc:sldChg chg="new del">
        <pc:chgData name="David O'Keefe" userId="ac1b664b-6a94-473b-88ac-9d476c14e2d1" providerId="ADAL" clId="{FCBBD015-DDA9-4B0B-A7E3-73CA5E4339A7}" dt="2026-04-22T15:15:54.344" v="345" actId="680"/>
        <pc:sldMkLst>
          <pc:docMk/>
          <pc:sldMk cId="1270555969" sldId="268"/>
        </pc:sldMkLst>
      </pc:sldChg>
      <pc:sldChg chg="modSp new mod">
        <pc:chgData name="David O'Keefe" userId="ac1b664b-6a94-473b-88ac-9d476c14e2d1" providerId="ADAL" clId="{FCBBD015-DDA9-4B0B-A7E3-73CA5E4339A7}" dt="2026-04-23T15:28:15.759" v="7144" actId="20577"/>
        <pc:sldMkLst>
          <pc:docMk/>
          <pc:sldMk cId="2106719691" sldId="268"/>
        </pc:sldMkLst>
        <pc:spChg chg="mod">
          <ac:chgData name="David O'Keefe" userId="ac1b664b-6a94-473b-88ac-9d476c14e2d1" providerId="ADAL" clId="{FCBBD015-DDA9-4B0B-A7E3-73CA5E4339A7}" dt="2026-04-22T19:31:33.149" v="693" actId="20577"/>
          <ac:spMkLst>
            <pc:docMk/>
            <pc:sldMk cId="2106719691" sldId="268"/>
            <ac:spMk id="2" creationId="{2008D95E-5C3B-7112-E183-ED6BF4A2D06F}"/>
          </ac:spMkLst>
        </pc:spChg>
        <pc:spChg chg="mod">
          <ac:chgData name="David O'Keefe" userId="ac1b664b-6a94-473b-88ac-9d476c14e2d1" providerId="ADAL" clId="{FCBBD015-DDA9-4B0B-A7E3-73CA5E4339A7}" dt="2026-04-23T15:28:15.759" v="7144" actId="20577"/>
          <ac:spMkLst>
            <pc:docMk/>
            <pc:sldMk cId="2106719691" sldId="268"/>
            <ac:spMk id="3" creationId="{D8FEC81D-E9AC-E1C1-39E7-444C40EE0F6B}"/>
          </ac:spMkLst>
        </pc:spChg>
      </pc:sldChg>
      <pc:sldChg chg="new del">
        <pc:chgData name="David O'Keefe" userId="ac1b664b-6a94-473b-88ac-9d476c14e2d1" providerId="ADAL" clId="{FCBBD015-DDA9-4B0B-A7E3-73CA5E4339A7}" dt="2026-04-22T15:15:57.571" v="347" actId="680"/>
        <pc:sldMkLst>
          <pc:docMk/>
          <pc:sldMk cId="2792059818" sldId="268"/>
        </pc:sldMkLst>
      </pc:sldChg>
      <pc:sldChg chg="new del">
        <pc:chgData name="David O'Keefe" userId="ac1b664b-6a94-473b-88ac-9d476c14e2d1" providerId="ADAL" clId="{FCBBD015-DDA9-4B0B-A7E3-73CA5E4339A7}" dt="2026-04-22T15:15:22.647" v="337" actId="47"/>
        <pc:sldMkLst>
          <pc:docMk/>
          <pc:sldMk cId="3630802511" sldId="268"/>
        </pc:sldMkLst>
      </pc:sldChg>
      <pc:sldChg chg="new del">
        <pc:chgData name="David O'Keefe" userId="ac1b664b-6a94-473b-88ac-9d476c14e2d1" providerId="ADAL" clId="{FCBBD015-DDA9-4B0B-A7E3-73CA5E4339A7}" dt="2026-04-22T15:15:43.632" v="342" actId="680"/>
        <pc:sldMkLst>
          <pc:docMk/>
          <pc:sldMk cId="1226337469" sldId="269"/>
        </pc:sldMkLst>
      </pc:sldChg>
      <pc:sldChg chg="modSp new mod ord">
        <pc:chgData name="David O'Keefe" userId="ac1b664b-6a94-473b-88ac-9d476c14e2d1" providerId="ADAL" clId="{FCBBD015-DDA9-4B0B-A7E3-73CA5E4339A7}" dt="2026-04-23T15:46:34.140" v="7202" actId="20577"/>
        <pc:sldMkLst>
          <pc:docMk/>
          <pc:sldMk cId="1689630539" sldId="269"/>
        </pc:sldMkLst>
        <pc:spChg chg="mod">
          <ac:chgData name="David O'Keefe" userId="ac1b664b-6a94-473b-88ac-9d476c14e2d1" providerId="ADAL" clId="{FCBBD015-DDA9-4B0B-A7E3-73CA5E4339A7}" dt="2026-04-22T15:22:55.376" v="467" actId="20577"/>
          <ac:spMkLst>
            <pc:docMk/>
            <pc:sldMk cId="1689630539" sldId="269"/>
            <ac:spMk id="2" creationId="{71FCB83A-C5B3-5212-D49B-30411AC848E3}"/>
          </ac:spMkLst>
        </pc:spChg>
        <pc:spChg chg="mod">
          <ac:chgData name="David O'Keefe" userId="ac1b664b-6a94-473b-88ac-9d476c14e2d1" providerId="ADAL" clId="{FCBBD015-DDA9-4B0B-A7E3-73CA5E4339A7}" dt="2026-04-23T15:46:34.140" v="7202" actId="20577"/>
          <ac:spMkLst>
            <pc:docMk/>
            <pc:sldMk cId="1689630539" sldId="269"/>
            <ac:spMk id="3" creationId="{6912D072-ACF3-335B-346D-4DAA100B1408}"/>
          </ac:spMkLst>
        </pc:spChg>
      </pc:sldChg>
      <pc:sldChg chg="new del">
        <pc:chgData name="David O'Keefe" userId="ac1b664b-6a94-473b-88ac-9d476c14e2d1" providerId="ADAL" clId="{FCBBD015-DDA9-4B0B-A7E3-73CA5E4339A7}" dt="2026-04-22T15:15:53.045" v="344" actId="680"/>
        <pc:sldMkLst>
          <pc:docMk/>
          <pc:sldMk cId="4203704118" sldId="269"/>
        </pc:sldMkLst>
      </pc:sldChg>
      <pc:sldChg chg="new del">
        <pc:chgData name="David O'Keefe" userId="ac1b664b-6a94-473b-88ac-9d476c14e2d1" providerId="ADAL" clId="{FCBBD015-DDA9-4B0B-A7E3-73CA5E4339A7}" dt="2026-04-22T15:15:43.307" v="341" actId="680"/>
        <pc:sldMkLst>
          <pc:docMk/>
          <pc:sldMk cId="116001608" sldId="270"/>
        </pc:sldMkLst>
      </pc:sldChg>
      <pc:sldChg chg="modSp new mod">
        <pc:chgData name="David O'Keefe" userId="ac1b664b-6a94-473b-88ac-9d476c14e2d1" providerId="ADAL" clId="{FCBBD015-DDA9-4B0B-A7E3-73CA5E4339A7}" dt="2026-04-23T12:37:02.612" v="2613" actId="20577"/>
        <pc:sldMkLst>
          <pc:docMk/>
          <pc:sldMk cId="2935559955" sldId="270"/>
        </pc:sldMkLst>
        <pc:spChg chg="mod">
          <ac:chgData name="David O'Keefe" userId="ac1b664b-6a94-473b-88ac-9d476c14e2d1" providerId="ADAL" clId="{FCBBD015-DDA9-4B0B-A7E3-73CA5E4339A7}" dt="2026-04-22T19:33:12.856" v="718" actId="20577"/>
          <ac:spMkLst>
            <pc:docMk/>
            <pc:sldMk cId="2935559955" sldId="270"/>
            <ac:spMk id="2" creationId="{7091F199-94DC-8E1B-DCDB-7A9661D80A25}"/>
          </ac:spMkLst>
        </pc:spChg>
        <pc:spChg chg="mod">
          <ac:chgData name="David O'Keefe" userId="ac1b664b-6a94-473b-88ac-9d476c14e2d1" providerId="ADAL" clId="{FCBBD015-DDA9-4B0B-A7E3-73CA5E4339A7}" dt="2026-04-23T12:37:02.612" v="2613" actId="20577"/>
          <ac:spMkLst>
            <pc:docMk/>
            <pc:sldMk cId="2935559955" sldId="270"/>
            <ac:spMk id="3" creationId="{58E58BD5-8EFC-0733-861F-B23336D82A95}"/>
          </ac:spMkLst>
        </pc:spChg>
      </pc:sldChg>
      <pc:sldChg chg="modSp new mod">
        <pc:chgData name="David O'Keefe" userId="ac1b664b-6a94-473b-88ac-9d476c14e2d1" providerId="ADAL" clId="{FCBBD015-DDA9-4B0B-A7E3-73CA5E4339A7}" dt="2026-04-23T12:39:08.865" v="2622" actId="20577"/>
        <pc:sldMkLst>
          <pc:docMk/>
          <pc:sldMk cId="2227563180" sldId="271"/>
        </pc:sldMkLst>
        <pc:spChg chg="mod">
          <ac:chgData name="David O'Keefe" userId="ac1b664b-6a94-473b-88ac-9d476c14e2d1" providerId="ADAL" clId="{FCBBD015-DDA9-4B0B-A7E3-73CA5E4339A7}" dt="2026-04-22T19:40:35.662" v="1293" actId="20577"/>
          <ac:spMkLst>
            <pc:docMk/>
            <pc:sldMk cId="2227563180" sldId="271"/>
            <ac:spMk id="2" creationId="{31563E62-805C-66DA-DB59-1BFA32C14B71}"/>
          </ac:spMkLst>
        </pc:spChg>
        <pc:spChg chg="mod">
          <ac:chgData name="David O'Keefe" userId="ac1b664b-6a94-473b-88ac-9d476c14e2d1" providerId="ADAL" clId="{FCBBD015-DDA9-4B0B-A7E3-73CA5E4339A7}" dt="2026-04-23T12:39:08.865" v="2622" actId="20577"/>
          <ac:spMkLst>
            <pc:docMk/>
            <pc:sldMk cId="2227563180" sldId="271"/>
            <ac:spMk id="3" creationId="{4755BD3A-D348-B0D4-A3F3-506CB666D8F7}"/>
          </ac:spMkLst>
        </pc:spChg>
      </pc:sldChg>
      <pc:sldChg chg="modSp new mod">
        <pc:chgData name="David O'Keefe" userId="ac1b664b-6a94-473b-88ac-9d476c14e2d1" providerId="ADAL" clId="{FCBBD015-DDA9-4B0B-A7E3-73CA5E4339A7}" dt="2026-04-23T15:47:51.567" v="7220" actId="20577"/>
        <pc:sldMkLst>
          <pc:docMk/>
          <pc:sldMk cId="1104401887" sldId="272"/>
        </pc:sldMkLst>
        <pc:spChg chg="mod">
          <ac:chgData name="David O'Keefe" userId="ac1b664b-6a94-473b-88ac-9d476c14e2d1" providerId="ADAL" clId="{FCBBD015-DDA9-4B0B-A7E3-73CA5E4339A7}" dt="2026-04-22T20:09:10.502" v="1999" actId="20577"/>
          <ac:spMkLst>
            <pc:docMk/>
            <pc:sldMk cId="1104401887" sldId="272"/>
            <ac:spMk id="2" creationId="{29AACB4B-D36E-ED2E-B291-51F814B1C714}"/>
          </ac:spMkLst>
        </pc:spChg>
        <pc:spChg chg="mod">
          <ac:chgData name="David O'Keefe" userId="ac1b664b-6a94-473b-88ac-9d476c14e2d1" providerId="ADAL" clId="{FCBBD015-DDA9-4B0B-A7E3-73CA5E4339A7}" dt="2026-04-23T15:47:51.567" v="7220" actId="20577"/>
          <ac:spMkLst>
            <pc:docMk/>
            <pc:sldMk cId="1104401887" sldId="272"/>
            <ac:spMk id="3" creationId="{C58011B0-B903-7DA4-3E09-607D16A4D2B2}"/>
          </ac:spMkLst>
        </pc:spChg>
      </pc:sldChg>
      <pc:sldChg chg="new del">
        <pc:chgData name="David O'Keefe" userId="ac1b664b-6a94-473b-88ac-9d476c14e2d1" providerId="ADAL" clId="{FCBBD015-DDA9-4B0B-A7E3-73CA5E4339A7}" dt="2026-04-22T20:08:30.542" v="1974" actId="680"/>
        <pc:sldMkLst>
          <pc:docMk/>
          <pc:sldMk cId="1681242278" sldId="273"/>
        </pc:sldMkLst>
      </pc:sldChg>
      <pc:sldChg chg="addSp modSp add mod">
        <pc:chgData name="David O'Keefe" userId="ac1b664b-6a94-473b-88ac-9d476c14e2d1" providerId="ADAL" clId="{FCBBD015-DDA9-4B0B-A7E3-73CA5E4339A7}" dt="2026-04-23T15:47:50.031" v="7218" actId="20577"/>
        <pc:sldMkLst>
          <pc:docMk/>
          <pc:sldMk cId="1818504020" sldId="273"/>
        </pc:sldMkLst>
        <pc:spChg chg="mod">
          <ac:chgData name="David O'Keefe" userId="ac1b664b-6a94-473b-88ac-9d476c14e2d1" providerId="ADAL" clId="{FCBBD015-DDA9-4B0B-A7E3-73CA5E4339A7}" dt="2026-04-22T20:09:16.552" v="2013" actId="20577"/>
          <ac:spMkLst>
            <pc:docMk/>
            <pc:sldMk cId="1818504020" sldId="273"/>
            <ac:spMk id="2" creationId="{073EDCAD-03DB-226B-6426-3EDEBC60BE7F}"/>
          </ac:spMkLst>
        </pc:spChg>
        <pc:spChg chg="mod">
          <ac:chgData name="David O'Keefe" userId="ac1b664b-6a94-473b-88ac-9d476c14e2d1" providerId="ADAL" clId="{FCBBD015-DDA9-4B0B-A7E3-73CA5E4339A7}" dt="2026-04-23T15:47:50.031" v="7218" actId="20577"/>
          <ac:spMkLst>
            <pc:docMk/>
            <pc:sldMk cId="1818504020" sldId="273"/>
            <ac:spMk id="3" creationId="{60EFCCC7-F093-FC70-4726-869003781B7F}"/>
          </ac:spMkLst>
        </pc:spChg>
        <pc:spChg chg="ord">
          <ac:chgData name="David O'Keefe" userId="ac1b664b-6a94-473b-88ac-9d476c14e2d1" providerId="ADAL" clId="{FCBBD015-DDA9-4B0B-A7E3-73CA5E4339A7}" dt="2026-04-23T15:30:39.019" v="7148" actId="13244"/>
          <ac:spMkLst>
            <pc:docMk/>
            <pc:sldMk cId="1818504020" sldId="273"/>
            <ac:spMk id="4" creationId="{02905F0D-89ED-0231-8EE0-1B67009DFC30}"/>
          </ac:spMkLst>
        </pc:spChg>
        <pc:picChg chg="add mod">
          <ac:chgData name="David O'Keefe" userId="ac1b664b-6a94-473b-88ac-9d476c14e2d1" providerId="ADAL" clId="{FCBBD015-DDA9-4B0B-A7E3-73CA5E4339A7}" dt="2026-04-23T15:30:51.187" v="7151" actId="962"/>
          <ac:picMkLst>
            <pc:docMk/>
            <pc:sldMk cId="1818504020" sldId="273"/>
            <ac:picMk id="3074" creationId="{88ED3087-36A6-FAE9-1554-99EA09B947A8}"/>
          </ac:picMkLst>
        </pc:picChg>
      </pc:sldChg>
      <pc:sldChg chg="new del">
        <pc:chgData name="David O'Keefe" userId="ac1b664b-6a94-473b-88ac-9d476c14e2d1" providerId="ADAL" clId="{FCBBD015-DDA9-4B0B-A7E3-73CA5E4339A7}" dt="2026-04-22T20:08:29.900" v="1973" actId="680"/>
        <pc:sldMkLst>
          <pc:docMk/>
          <pc:sldMk cId="3085696021" sldId="274"/>
        </pc:sldMkLst>
      </pc:sldChg>
      <pc:sldChg chg="addSp modSp add mod">
        <pc:chgData name="David O'Keefe" userId="ac1b664b-6a94-473b-88ac-9d476c14e2d1" providerId="ADAL" clId="{FCBBD015-DDA9-4B0B-A7E3-73CA5E4339A7}" dt="2026-04-23T15:47:48.486" v="7216" actId="20577"/>
        <pc:sldMkLst>
          <pc:docMk/>
          <pc:sldMk cId="3148162823" sldId="274"/>
        </pc:sldMkLst>
        <pc:spChg chg="mod">
          <ac:chgData name="David O'Keefe" userId="ac1b664b-6a94-473b-88ac-9d476c14e2d1" providerId="ADAL" clId="{FCBBD015-DDA9-4B0B-A7E3-73CA5E4339A7}" dt="2026-04-22T20:09:22.537" v="2025" actId="20577"/>
          <ac:spMkLst>
            <pc:docMk/>
            <pc:sldMk cId="3148162823" sldId="274"/>
            <ac:spMk id="2" creationId="{FBCB3183-3502-9001-597D-5C935D732296}"/>
          </ac:spMkLst>
        </pc:spChg>
        <pc:spChg chg="mod">
          <ac:chgData name="David O'Keefe" userId="ac1b664b-6a94-473b-88ac-9d476c14e2d1" providerId="ADAL" clId="{FCBBD015-DDA9-4B0B-A7E3-73CA5E4339A7}" dt="2026-04-23T15:47:48.486" v="7216" actId="20577"/>
          <ac:spMkLst>
            <pc:docMk/>
            <pc:sldMk cId="3148162823" sldId="274"/>
            <ac:spMk id="3" creationId="{C9A35A6B-DFAB-96EC-B33C-53D36C748FAB}"/>
          </ac:spMkLst>
        </pc:spChg>
        <pc:spChg chg="ord">
          <ac:chgData name="David O'Keefe" userId="ac1b664b-6a94-473b-88ac-9d476c14e2d1" providerId="ADAL" clId="{FCBBD015-DDA9-4B0B-A7E3-73CA5E4339A7}" dt="2026-04-23T15:31:05.725" v="7152" actId="13244"/>
          <ac:spMkLst>
            <pc:docMk/>
            <pc:sldMk cId="3148162823" sldId="274"/>
            <ac:spMk id="4" creationId="{E39F5184-3A0B-FC8F-54DC-A8C8ECF405F9}"/>
          </ac:spMkLst>
        </pc:spChg>
        <pc:picChg chg="add mod">
          <ac:chgData name="David O'Keefe" userId="ac1b664b-6a94-473b-88ac-9d476c14e2d1" providerId="ADAL" clId="{FCBBD015-DDA9-4B0B-A7E3-73CA5E4339A7}" dt="2026-04-23T13:18:40.125" v="2824" actId="962"/>
          <ac:picMkLst>
            <pc:docMk/>
            <pc:sldMk cId="3148162823" sldId="274"/>
            <ac:picMk id="6" creationId="{B89409C9-7C27-1CD8-A21B-5040A9490F79}"/>
          </ac:picMkLst>
        </pc:picChg>
        <pc:picChg chg="add">
          <ac:chgData name="David O'Keefe" userId="ac1b664b-6a94-473b-88ac-9d476c14e2d1" providerId="ADAL" clId="{FCBBD015-DDA9-4B0B-A7E3-73CA5E4339A7}" dt="2026-04-22T21:29:06.421" v="2473"/>
          <ac:picMkLst>
            <pc:docMk/>
            <pc:sldMk cId="3148162823" sldId="274"/>
            <ac:picMk id="2050" creationId="{A57169B9-1DC0-AB2E-8FCD-DA0950D4BC83}"/>
          </ac:picMkLst>
        </pc:picChg>
      </pc:sldChg>
      <pc:sldChg chg="new del">
        <pc:chgData name="David O'Keefe" userId="ac1b664b-6a94-473b-88ac-9d476c14e2d1" providerId="ADAL" clId="{FCBBD015-DDA9-4B0B-A7E3-73CA5E4339A7}" dt="2026-04-22T20:08:29.488" v="1972" actId="680"/>
        <pc:sldMkLst>
          <pc:docMk/>
          <pc:sldMk cId="435376574" sldId="275"/>
        </pc:sldMkLst>
      </pc:sldChg>
      <pc:sldChg chg="modSp add mod">
        <pc:chgData name="David O'Keefe" userId="ac1b664b-6a94-473b-88ac-9d476c14e2d1" providerId="ADAL" clId="{FCBBD015-DDA9-4B0B-A7E3-73CA5E4339A7}" dt="2026-04-23T15:47:43.621" v="7214" actId="20577"/>
        <pc:sldMkLst>
          <pc:docMk/>
          <pc:sldMk cId="3051830841" sldId="275"/>
        </pc:sldMkLst>
        <pc:spChg chg="mod">
          <ac:chgData name="David O'Keefe" userId="ac1b664b-6a94-473b-88ac-9d476c14e2d1" providerId="ADAL" clId="{FCBBD015-DDA9-4B0B-A7E3-73CA5E4339A7}" dt="2026-04-22T20:09:35.660" v="2045" actId="20577"/>
          <ac:spMkLst>
            <pc:docMk/>
            <pc:sldMk cId="3051830841" sldId="275"/>
            <ac:spMk id="2" creationId="{248E25FC-DBB3-E0E3-60DF-D3044701EA55}"/>
          </ac:spMkLst>
        </pc:spChg>
        <pc:spChg chg="mod">
          <ac:chgData name="David O'Keefe" userId="ac1b664b-6a94-473b-88ac-9d476c14e2d1" providerId="ADAL" clId="{FCBBD015-DDA9-4B0B-A7E3-73CA5E4339A7}" dt="2026-04-23T15:47:43.621" v="7214" actId="20577"/>
          <ac:spMkLst>
            <pc:docMk/>
            <pc:sldMk cId="3051830841" sldId="275"/>
            <ac:spMk id="3" creationId="{B4C80582-CBF2-D235-F6F4-191342D0793E}"/>
          </ac:spMkLst>
        </pc:spChg>
      </pc:sldChg>
      <pc:sldChg chg="addSp delSp modSp add mod">
        <pc:chgData name="David O'Keefe" userId="ac1b664b-6a94-473b-88ac-9d476c14e2d1" providerId="ADAL" clId="{FCBBD015-DDA9-4B0B-A7E3-73CA5E4339A7}" dt="2026-04-23T15:47:38.979" v="7212" actId="20577"/>
        <pc:sldMkLst>
          <pc:docMk/>
          <pc:sldMk cId="165515392" sldId="276"/>
        </pc:sldMkLst>
        <pc:spChg chg="mod">
          <ac:chgData name="David O'Keefe" userId="ac1b664b-6a94-473b-88ac-9d476c14e2d1" providerId="ADAL" clId="{FCBBD015-DDA9-4B0B-A7E3-73CA5E4339A7}" dt="2026-04-22T20:09:41.408" v="2063" actId="20577"/>
          <ac:spMkLst>
            <pc:docMk/>
            <pc:sldMk cId="165515392" sldId="276"/>
            <ac:spMk id="2" creationId="{BACD5EAC-ECA1-A2BD-7101-7A49520DC765}"/>
          </ac:spMkLst>
        </pc:spChg>
        <pc:spChg chg="mod">
          <ac:chgData name="David O'Keefe" userId="ac1b664b-6a94-473b-88ac-9d476c14e2d1" providerId="ADAL" clId="{FCBBD015-DDA9-4B0B-A7E3-73CA5E4339A7}" dt="2026-04-23T15:47:38.979" v="7212" actId="20577"/>
          <ac:spMkLst>
            <pc:docMk/>
            <pc:sldMk cId="165515392" sldId="276"/>
            <ac:spMk id="3" creationId="{9019FBE0-1720-D60C-F948-98194778B58C}"/>
          </ac:spMkLst>
        </pc:spChg>
        <pc:spChg chg="ord">
          <ac:chgData name="David O'Keefe" userId="ac1b664b-6a94-473b-88ac-9d476c14e2d1" providerId="ADAL" clId="{FCBBD015-DDA9-4B0B-A7E3-73CA5E4339A7}" dt="2026-04-23T15:31:29.529" v="7153" actId="13244"/>
          <ac:spMkLst>
            <pc:docMk/>
            <pc:sldMk cId="165515392" sldId="276"/>
            <ac:spMk id="4" creationId="{51BA4968-CB6B-B99E-85D1-1E3C9EB847B6}"/>
          </ac:spMkLst>
        </pc:spChg>
        <pc:spChg chg="add del mod">
          <ac:chgData name="David O'Keefe" userId="ac1b664b-6a94-473b-88ac-9d476c14e2d1" providerId="ADAL" clId="{FCBBD015-DDA9-4B0B-A7E3-73CA5E4339A7}" dt="2026-04-22T20:12:35.601" v="2150" actId="478"/>
          <ac:spMkLst>
            <pc:docMk/>
            <pc:sldMk cId="165515392" sldId="276"/>
            <ac:spMk id="5" creationId="{6A7355D2-1705-809E-13D5-EA765C3FA2D9}"/>
          </ac:spMkLst>
        </pc:spChg>
        <pc:picChg chg="add del mod">
          <ac:chgData name="David O'Keefe" userId="ac1b664b-6a94-473b-88ac-9d476c14e2d1" providerId="ADAL" clId="{FCBBD015-DDA9-4B0B-A7E3-73CA5E4339A7}" dt="2026-04-22T20:14:27.331" v="2161" actId="478"/>
          <ac:picMkLst>
            <pc:docMk/>
            <pc:sldMk cId="165515392" sldId="276"/>
            <ac:picMk id="6" creationId="{5EBED6EA-26DE-F9E5-7EAB-A4A8F0A96AB2}"/>
          </ac:picMkLst>
        </pc:picChg>
        <pc:picChg chg="add mod ord">
          <ac:chgData name="David O'Keefe" userId="ac1b664b-6a94-473b-88ac-9d476c14e2d1" providerId="ADAL" clId="{FCBBD015-DDA9-4B0B-A7E3-73CA5E4339A7}" dt="2026-04-23T15:31:31.383" v="7154" actId="13244"/>
          <ac:picMkLst>
            <pc:docMk/>
            <pc:sldMk cId="165515392" sldId="276"/>
            <ac:picMk id="8" creationId="{F929255F-BB56-9623-1BE0-BDA79C3B2D47}"/>
          </ac:picMkLst>
        </pc:picChg>
        <pc:picChg chg="add mod">
          <ac:chgData name="David O'Keefe" userId="ac1b664b-6a94-473b-88ac-9d476c14e2d1" providerId="ADAL" clId="{FCBBD015-DDA9-4B0B-A7E3-73CA5E4339A7}" dt="2026-04-23T13:20:39.237" v="2832" actId="962"/>
          <ac:picMkLst>
            <pc:docMk/>
            <pc:sldMk cId="165515392" sldId="276"/>
            <ac:picMk id="10" creationId="{F5583A5C-567C-CB0F-F477-48EC59482957}"/>
          </ac:picMkLst>
        </pc:picChg>
      </pc:sldChg>
      <pc:sldChg chg="new del">
        <pc:chgData name="David O'Keefe" userId="ac1b664b-6a94-473b-88ac-9d476c14e2d1" providerId="ADAL" clId="{FCBBD015-DDA9-4B0B-A7E3-73CA5E4339A7}" dt="2026-04-22T20:08:29.143" v="1971" actId="680"/>
        <pc:sldMkLst>
          <pc:docMk/>
          <pc:sldMk cId="3002041154" sldId="276"/>
        </pc:sldMkLst>
      </pc:sldChg>
      <pc:sldChg chg="modSp add mod">
        <pc:chgData name="David O'Keefe" userId="ac1b664b-6a94-473b-88ac-9d476c14e2d1" providerId="ADAL" clId="{FCBBD015-DDA9-4B0B-A7E3-73CA5E4339A7}" dt="2026-04-23T12:51:43.634" v="2679" actId="20577"/>
        <pc:sldMkLst>
          <pc:docMk/>
          <pc:sldMk cId="4146203371" sldId="277"/>
        </pc:sldMkLst>
        <pc:spChg chg="mod">
          <ac:chgData name="David O'Keefe" userId="ac1b664b-6a94-473b-88ac-9d476c14e2d1" providerId="ADAL" clId="{FCBBD015-DDA9-4B0B-A7E3-73CA5E4339A7}" dt="2026-04-22T20:10:00.896" v="2075" actId="20577"/>
          <ac:spMkLst>
            <pc:docMk/>
            <pc:sldMk cId="4146203371" sldId="277"/>
            <ac:spMk id="2" creationId="{8028D2DA-8C65-D6BC-8766-0B99C5D4F848}"/>
          </ac:spMkLst>
        </pc:spChg>
        <pc:spChg chg="mod">
          <ac:chgData name="David O'Keefe" userId="ac1b664b-6a94-473b-88ac-9d476c14e2d1" providerId="ADAL" clId="{FCBBD015-DDA9-4B0B-A7E3-73CA5E4339A7}" dt="2026-04-23T12:51:43.634" v="2679" actId="20577"/>
          <ac:spMkLst>
            <pc:docMk/>
            <pc:sldMk cId="4146203371" sldId="277"/>
            <ac:spMk id="3" creationId="{59B47D01-64B4-2D62-40A9-5C98C88EA3E8}"/>
          </ac:spMkLst>
        </pc:spChg>
      </pc:sldChg>
      <pc:sldChg chg="addSp delSp modSp add mod">
        <pc:chgData name="David O'Keefe" userId="ac1b664b-6a94-473b-88ac-9d476c14e2d1" providerId="ADAL" clId="{FCBBD015-DDA9-4B0B-A7E3-73CA5E4339A7}" dt="2026-04-23T15:33:32.046" v="7187" actId="13244"/>
        <pc:sldMkLst>
          <pc:docMk/>
          <pc:sldMk cId="483462809" sldId="278"/>
        </pc:sldMkLst>
        <pc:spChg chg="mod">
          <ac:chgData name="David O'Keefe" userId="ac1b664b-6a94-473b-88ac-9d476c14e2d1" providerId="ADAL" clId="{FCBBD015-DDA9-4B0B-A7E3-73CA5E4339A7}" dt="2026-04-22T20:10:05.508" v="2085" actId="20577"/>
          <ac:spMkLst>
            <pc:docMk/>
            <pc:sldMk cId="483462809" sldId="278"/>
            <ac:spMk id="2" creationId="{FC375011-9053-C75B-7D24-EDB7F3FB7D18}"/>
          </ac:spMkLst>
        </pc:spChg>
        <pc:spChg chg="mod">
          <ac:chgData name="David O'Keefe" userId="ac1b664b-6a94-473b-88ac-9d476c14e2d1" providerId="ADAL" clId="{FCBBD015-DDA9-4B0B-A7E3-73CA5E4339A7}" dt="2026-04-22T20:32:06.570" v="2251" actId="20577"/>
          <ac:spMkLst>
            <pc:docMk/>
            <pc:sldMk cId="483462809" sldId="278"/>
            <ac:spMk id="3" creationId="{981BD595-7AAB-9DF9-CE33-25CDBC7938B7}"/>
          </ac:spMkLst>
        </pc:spChg>
        <pc:spChg chg="ord">
          <ac:chgData name="David O'Keefe" userId="ac1b664b-6a94-473b-88ac-9d476c14e2d1" providerId="ADAL" clId="{FCBBD015-DDA9-4B0B-A7E3-73CA5E4339A7}" dt="2026-04-23T15:33:32.046" v="7187" actId="13244"/>
          <ac:spMkLst>
            <pc:docMk/>
            <pc:sldMk cId="483462809" sldId="278"/>
            <ac:spMk id="4" creationId="{CF3228F9-66A9-742A-FB12-C1D31C6CE1F6}"/>
          </ac:spMkLst>
        </pc:spChg>
        <pc:picChg chg="add del mod">
          <ac:chgData name="David O'Keefe" userId="ac1b664b-6a94-473b-88ac-9d476c14e2d1" providerId="ADAL" clId="{FCBBD015-DDA9-4B0B-A7E3-73CA5E4339A7}" dt="2026-04-22T20:23:45.392" v="2191" actId="478"/>
          <ac:picMkLst>
            <pc:docMk/>
            <pc:sldMk cId="483462809" sldId="278"/>
            <ac:picMk id="6" creationId="{36989A28-1471-6831-DD34-451E7684BFA6}"/>
          </ac:picMkLst>
        </pc:picChg>
        <pc:picChg chg="add mod">
          <ac:chgData name="David O'Keefe" userId="ac1b664b-6a94-473b-88ac-9d476c14e2d1" providerId="ADAL" clId="{FCBBD015-DDA9-4B0B-A7E3-73CA5E4339A7}" dt="2026-04-22T20:23:58.397" v="2200"/>
          <ac:picMkLst>
            <pc:docMk/>
            <pc:sldMk cId="483462809" sldId="278"/>
            <ac:picMk id="8" creationId="{DACFA47A-ED9F-8C99-64D0-05E44B517F3B}"/>
          </ac:picMkLst>
        </pc:picChg>
        <pc:picChg chg="add mod">
          <ac:chgData name="David O'Keefe" userId="ac1b664b-6a94-473b-88ac-9d476c14e2d1" providerId="ADAL" clId="{FCBBD015-DDA9-4B0B-A7E3-73CA5E4339A7}" dt="2026-04-23T15:18:23.645" v="6685" actId="962"/>
          <ac:picMkLst>
            <pc:docMk/>
            <pc:sldMk cId="483462809" sldId="278"/>
            <ac:picMk id="10" creationId="{E2E6C347-BE35-1A5E-17D0-81FF93B762F8}"/>
          </ac:picMkLst>
        </pc:picChg>
      </pc:sldChg>
      <pc:sldChg chg="modSp add mod">
        <pc:chgData name="David O'Keefe" userId="ac1b664b-6a94-473b-88ac-9d476c14e2d1" providerId="ADAL" clId="{FCBBD015-DDA9-4B0B-A7E3-73CA5E4339A7}" dt="2026-04-23T15:47:34.990" v="7210" actId="20577"/>
        <pc:sldMkLst>
          <pc:docMk/>
          <pc:sldMk cId="2740813084" sldId="279"/>
        </pc:sldMkLst>
        <pc:spChg chg="mod">
          <ac:chgData name="David O'Keefe" userId="ac1b664b-6a94-473b-88ac-9d476c14e2d1" providerId="ADAL" clId="{FCBBD015-DDA9-4B0B-A7E3-73CA5E4339A7}" dt="2026-04-22T20:10:14.597" v="2089" actId="20577"/>
          <ac:spMkLst>
            <pc:docMk/>
            <pc:sldMk cId="2740813084" sldId="279"/>
            <ac:spMk id="2" creationId="{E2B98BA9-C289-3315-EFA7-90DB791CE339}"/>
          </ac:spMkLst>
        </pc:spChg>
        <pc:spChg chg="mod">
          <ac:chgData name="David O'Keefe" userId="ac1b664b-6a94-473b-88ac-9d476c14e2d1" providerId="ADAL" clId="{FCBBD015-DDA9-4B0B-A7E3-73CA5E4339A7}" dt="2026-04-23T15:47:34.990" v="7210" actId="20577"/>
          <ac:spMkLst>
            <pc:docMk/>
            <pc:sldMk cId="2740813084" sldId="279"/>
            <ac:spMk id="3" creationId="{02F249ED-EFD2-81AB-619B-37B9C7017D58}"/>
          </ac:spMkLst>
        </pc:spChg>
      </pc:sldChg>
      <pc:sldChg chg="modSp add mod">
        <pc:chgData name="David O'Keefe" userId="ac1b664b-6a94-473b-88ac-9d476c14e2d1" providerId="ADAL" clId="{FCBBD015-DDA9-4B0B-A7E3-73CA5E4339A7}" dt="2026-04-23T15:47:32.492" v="7208" actId="20577"/>
        <pc:sldMkLst>
          <pc:docMk/>
          <pc:sldMk cId="4214011806" sldId="280"/>
        </pc:sldMkLst>
        <pc:spChg chg="mod">
          <ac:chgData name="David O'Keefe" userId="ac1b664b-6a94-473b-88ac-9d476c14e2d1" providerId="ADAL" clId="{FCBBD015-DDA9-4B0B-A7E3-73CA5E4339A7}" dt="2026-04-22T20:10:19.320" v="2097" actId="20577"/>
          <ac:spMkLst>
            <pc:docMk/>
            <pc:sldMk cId="4214011806" sldId="280"/>
            <ac:spMk id="2" creationId="{9F41A07E-B374-6CA9-146B-775BF28FC40E}"/>
          </ac:spMkLst>
        </pc:spChg>
        <pc:spChg chg="mod">
          <ac:chgData name="David O'Keefe" userId="ac1b664b-6a94-473b-88ac-9d476c14e2d1" providerId="ADAL" clId="{FCBBD015-DDA9-4B0B-A7E3-73CA5E4339A7}" dt="2026-04-23T15:47:32.492" v="7208" actId="20577"/>
          <ac:spMkLst>
            <pc:docMk/>
            <pc:sldMk cId="4214011806" sldId="280"/>
            <ac:spMk id="3" creationId="{9E46F21C-788A-0B69-B864-C3CE34B35625}"/>
          </ac:spMkLst>
        </pc:spChg>
      </pc:sldChg>
      <pc:sldChg chg="modSp add mod">
        <pc:chgData name="David O'Keefe" userId="ac1b664b-6a94-473b-88ac-9d476c14e2d1" providerId="ADAL" clId="{FCBBD015-DDA9-4B0B-A7E3-73CA5E4339A7}" dt="2026-04-23T15:47:30.050" v="7206" actId="20577"/>
        <pc:sldMkLst>
          <pc:docMk/>
          <pc:sldMk cId="2711728587" sldId="281"/>
        </pc:sldMkLst>
        <pc:spChg chg="mod">
          <ac:chgData name="David O'Keefe" userId="ac1b664b-6a94-473b-88ac-9d476c14e2d1" providerId="ADAL" clId="{FCBBD015-DDA9-4B0B-A7E3-73CA5E4339A7}" dt="2026-04-22T20:10:28.081" v="2115" actId="20577"/>
          <ac:spMkLst>
            <pc:docMk/>
            <pc:sldMk cId="2711728587" sldId="281"/>
            <ac:spMk id="2" creationId="{CC206C27-243A-C182-52F8-AC68F2C06D9F}"/>
          </ac:spMkLst>
        </pc:spChg>
        <pc:spChg chg="mod">
          <ac:chgData name="David O'Keefe" userId="ac1b664b-6a94-473b-88ac-9d476c14e2d1" providerId="ADAL" clId="{FCBBD015-DDA9-4B0B-A7E3-73CA5E4339A7}" dt="2026-04-23T15:47:30.050" v="7206" actId="20577"/>
          <ac:spMkLst>
            <pc:docMk/>
            <pc:sldMk cId="2711728587" sldId="281"/>
            <ac:spMk id="3" creationId="{013BF6FA-EED7-EEF4-F952-BDBA8096FCE1}"/>
          </ac:spMkLst>
        </pc:spChg>
      </pc:sldChg>
      <pc:sldChg chg="modSp add mod">
        <pc:chgData name="David O'Keefe" userId="ac1b664b-6a94-473b-88ac-9d476c14e2d1" providerId="ADAL" clId="{FCBBD015-DDA9-4B0B-A7E3-73CA5E4339A7}" dt="2026-04-23T15:56:36.812" v="7362" actId="20577"/>
        <pc:sldMkLst>
          <pc:docMk/>
          <pc:sldMk cId="3002468286" sldId="282"/>
        </pc:sldMkLst>
        <pc:spChg chg="mod">
          <ac:chgData name="David O'Keefe" userId="ac1b664b-6a94-473b-88ac-9d476c14e2d1" providerId="ADAL" clId="{FCBBD015-DDA9-4B0B-A7E3-73CA5E4339A7}" dt="2026-04-22T20:10:41.275" v="2123" actId="20577"/>
          <ac:spMkLst>
            <pc:docMk/>
            <pc:sldMk cId="3002468286" sldId="282"/>
            <ac:spMk id="2" creationId="{A31C73C1-C81B-23BD-2CFB-337F9F42503D}"/>
          </ac:spMkLst>
        </pc:spChg>
        <pc:spChg chg="mod">
          <ac:chgData name="David O'Keefe" userId="ac1b664b-6a94-473b-88ac-9d476c14e2d1" providerId="ADAL" clId="{FCBBD015-DDA9-4B0B-A7E3-73CA5E4339A7}" dt="2026-04-23T15:56:36.812" v="7362" actId="20577"/>
          <ac:spMkLst>
            <pc:docMk/>
            <pc:sldMk cId="3002468286" sldId="282"/>
            <ac:spMk id="3" creationId="{C7B7B09B-21A5-8B9F-EBEB-497432328167}"/>
          </ac:spMkLst>
        </pc:spChg>
      </pc:sldChg>
      <pc:sldChg chg="modSp add mod">
        <pc:chgData name="David O'Keefe" userId="ac1b664b-6a94-473b-88ac-9d476c14e2d1" providerId="ADAL" clId="{FCBBD015-DDA9-4B0B-A7E3-73CA5E4339A7}" dt="2026-04-23T15:54:22.540" v="7257" actId="20577"/>
        <pc:sldMkLst>
          <pc:docMk/>
          <pc:sldMk cId="4265427288" sldId="283"/>
        </pc:sldMkLst>
        <pc:spChg chg="mod">
          <ac:chgData name="David O'Keefe" userId="ac1b664b-6a94-473b-88ac-9d476c14e2d1" providerId="ADAL" clId="{FCBBD015-DDA9-4B0B-A7E3-73CA5E4339A7}" dt="2026-04-22T20:10:37.100" v="2119" actId="20577"/>
          <ac:spMkLst>
            <pc:docMk/>
            <pc:sldMk cId="4265427288" sldId="283"/>
            <ac:spMk id="2" creationId="{F5C73C81-2E21-72CE-D0C5-2D90B9DA1879}"/>
          </ac:spMkLst>
        </pc:spChg>
        <pc:spChg chg="mod">
          <ac:chgData name="David O'Keefe" userId="ac1b664b-6a94-473b-88ac-9d476c14e2d1" providerId="ADAL" clId="{FCBBD015-DDA9-4B0B-A7E3-73CA5E4339A7}" dt="2026-04-23T15:54:22.540" v="7257" actId="20577"/>
          <ac:spMkLst>
            <pc:docMk/>
            <pc:sldMk cId="4265427288" sldId="283"/>
            <ac:spMk id="3" creationId="{F5823892-A454-5CD5-20D7-CA7BEFB0ACB1}"/>
          </ac:spMkLst>
        </pc:spChg>
      </pc:sldChg>
      <pc:sldChg chg="addSp delSp modSp add mod">
        <pc:chgData name="David O'Keefe" userId="ac1b664b-6a94-473b-88ac-9d476c14e2d1" providerId="ADAL" clId="{FCBBD015-DDA9-4B0B-A7E3-73CA5E4339A7}" dt="2026-04-23T15:47:08.945" v="7204" actId="20577"/>
        <pc:sldMkLst>
          <pc:docMk/>
          <pc:sldMk cId="2904272045" sldId="284"/>
        </pc:sldMkLst>
        <pc:spChg chg="mod">
          <ac:chgData name="David O'Keefe" userId="ac1b664b-6a94-473b-88ac-9d476c14e2d1" providerId="ADAL" clId="{FCBBD015-DDA9-4B0B-A7E3-73CA5E4339A7}" dt="2026-04-22T20:10:48.388" v="2141" actId="20577"/>
          <ac:spMkLst>
            <pc:docMk/>
            <pc:sldMk cId="2904272045" sldId="284"/>
            <ac:spMk id="2" creationId="{C33C132D-DCD7-8AA6-7371-E79747D5A629}"/>
          </ac:spMkLst>
        </pc:spChg>
        <pc:spChg chg="mod">
          <ac:chgData name="David O'Keefe" userId="ac1b664b-6a94-473b-88ac-9d476c14e2d1" providerId="ADAL" clId="{FCBBD015-DDA9-4B0B-A7E3-73CA5E4339A7}" dt="2026-04-23T15:47:08.945" v="7204" actId="20577"/>
          <ac:spMkLst>
            <pc:docMk/>
            <pc:sldMk cId="2904272045" sldId="284"/>
            <ac:spMk id="3" creationId="{378B5853-8E40-40D8-8DBE-C46905E6F1B6}"/>
          </ac:spMkLst>
        </pc:spChg>
        <pc:spChg chg="ord">
          <ac:chgData name="David O'Keefe" userId="ac1b664b-6a94-473b-88ac-9d476c14e2d1" providerId="ADAL" clId="{FCBBD015-DDA9-4B0B-A7E3-73CA5E4339A7}" dt="2026-04-23T15:32:28.093" v="7159" actId="13244"/>
          <ac:spMkLst>
            <pc:docMk/>
            <pc:sldMk cId="2904272045" sldId="284"/>
            <ac:spMk id="4" creationId="{03F6BA1F-F95A-7FD3-7DB0-B8EFF987935E}"/>
          </ac:spMkLst>
        </pc:spChg>
        <pc:spChg chg="add del">
          <ac:chgData name="David O'Keefe" userId="ac1b664b-6a94-473b-88ac-9d476c14e2d1" providerId="ADAL" clId="{FCBBD015-DDA9-4B0B-A7E3-73CA5E4339A7}" dt="2026-04-22T21:18:56.510" v="2395" actId="22"/>
          <ac:spMkLst>
            <pc:docMk/>
            <pc:sldMk cId="2904272045" sldId="284"/>
            <ac:spMk id="6" creationId="{3EDB3B8A-26B5-2E17-B21F-99D032013DD3}"/>
          </ac:spMkLst>
        </pc:spChg>
        <pc:spChg chg="add del mod">
          <ac:chgData name="David O'Keefe" userId="ac1b664b-6a94-473b-88ac-9d476c14e2d1" providerId="ADAL" clId="{FCBBD015-DDA9-4B0B-A7E3-73CA5E4339A7}" dt="2026-04-22T21:21:41.130" v="2409"/>
          <ac:spMkLst>
            <pc:docMk/>
            <pc:sldMk cId="2904272045" sldId="284"/>
            <ac:spMk id="7" creationId="{62DDDF75-006C-8914-371F-C431D12199E3}"/>
          </ac:spMkLst>
        </pc:spChg>
        <pc:spChg chg="add mod ord">
          <ac:chgData name="David O'Keefe" userId="ac1b664b-6a94-473b-88ac-9d476c14e2d1" providerId="ADAL" clId="{FCBBD015-DDA9-4B0B-A7E3-73CA5E4339A7}" dt="2026-04-23T15:33:10.813" v="7162" actId="962"/>
          <ac:spMkLst>
            <pc:docMk/>
            <pc:sldMk cId="2904272045" sldId="284"/>
            <ac:spMk id="8" creationId="{C8F87EBC-E988-0AFF-ED62-DD02D00C23DD}"/>
          </ac:spMkLst>
        </pc:spChg>
        <pc:spChg chg="add mod">
          <ac:chgData name="David O'Keefe" userId="ac1b664b-6a94-473b-88ac-9d476c14e2d1" providerId="ADAL" clId="{FCBBD015-DDA9-4B0B-A7E3-73CA5E4339A7}" dt="2026-04-23T15:33:09.813" v="7161" actId="962"/>
          <ac:spMkLst>
            <pc:docMk/>
            <pc:sldMk cId="2904272045" sldId="284"/>
            <ac:spMk id="9" creationId="{BF11EAF5-EA39-FAC7-2A47-89EE9C701930}"/>
          </ac:spMkLst>
        </pc:spChg>
        <pc:picChg chg="add mod">
          <ac:chgData name="David O'Keefe" userId="ac1b664b-6a94-473b-88ac-9d476c14e2d1" providerId="ADAL" clId="{FCBBD015-DDA9-4B0B-A7E3-73CA5E4339A7}" dt="2026-04-23T15:33:19.099" v="7186" actId="962"/>
          <ac:picMkLst>
            <pc:docMk/>
            <pc:sldMk cId="2904272045" sldId="284"/>
            <ac:picMk id="1026" creationId="{89DC0217-3816-5B7A-D116-024C68DD0F27}"/>
          </ac:picMkLst>
        </pc:picChg>
        <pc:picChg chg="add mod">
          <ac:chgData name="David O'Keefe" userId="ac1b664b-6a94-473b-88ac-9d476c14e2d1" providerId="ADAL" clId="{FCBBD015-DDA9-4B0B-A7E3-73CA5E4339A7}" dt="2026-04-23T13:18:11.127" v="2820" actId="962"/>
          <ac:picMkLst>
            <pc:docMk/>
            <pc:sldMk cId="2904272045" sldId="284"/>
            <ac:picMk id="1028" creationId="{8229CACD-5ACA-0E14-576B-6C5815540C99}"/>
          </ac:picMkLst>
        </pc:picChg>
      </pc:sldChg>
      <pc:sldChg chg="add del">
        <pc:chgData name="David O'Keefe" userId="ac1b664b-6a94-473b-88ac-9d476c14e2d1" providerId="ADAL" clId="{FCBBD015-DDA9-4B0B-A7E3-73CA5E4339A7}" dt="2026-04-22T20:10:50.525" v="2142" actId="47"/>
        <pc:sldMkLst>
          <pc:docMk/>
          <pc:sldMk cId="1228891342" sldId="285"/>
        </pc:sldMkLst>
      </pc:sldChg>
      <pc:sldChg chg="modSp add del mod">
        <pc:chgData name="David O'Keefe" userId="ac1b664b-6a94-473b-88ac-9d476c14e2d1" providerId="ADAL" clId="{FCBBD015-DDA9-4B0B-A7E3-73CA5E4339A7}" dt="2026-04-22T21:32:26.680" v="2514" actId="47"/>
        <pc:sldMkLst>
          <pc:docMk/>
          <pc:sldMk cId="1527268551" sldId="285"/>
        </pc:sldMkLst>
        <pc:spChg chg="mod">
          <ac:chgData name="David O'Keefe" userId="ac1b664b-6a94-473b-88ac-9d476c14e2d1" providerId="ADAL" clId="{FCBBD015-DDA9-4B0B-A7E3-73CA5E4339A7}" dt="2026-04-22T20:11:10.690" v="2145" actId="20577"/>
          <ac:spMkLst>
            <pc:docMk/>
            <pc:sldMk cId="1527268551" sldId="285"/>
            <ac:spMk id="2" creationId="{332D28EB-2BD4-838E-7274-4EE6DC0BAB9D}"/>
          </ac:spMkLst>
        </pc:spChg>
      </pc:sldChg>
      <pc:sldChg chg="modSp new mod">
        <pc:chgData name="David O'Keefe" userId="ac1b664b-6a94-473b-88ac-9d476c14e2d1" providerId="ADAL" clId="{FCBBD015-DDA9-4B0B-A7E3-73CA5E4339A7}" dt="2026-04-23T15:58:16.034" v="7367" actId="20577"/>
        <pc:sldMkLst>
          <pc:docMk/>
          <pc:sldMk cId="2320402183" sldId="285"/>
        </pc:sldMkLst>
        <pc:spChg chg="mod">
          <ac:chgData name="David O'Keefe" userId="ac1b664b-6a94-473b-88ac-9d476c14e2d1" providerId="ADAL" clId="{FCBBD015-DDA9-4B0B-A7E3-73CA5E4339A7}" dt="2026-04-23T13:56:44.070" v="3783" actId="20577"/>
          <ac:spMkLst>
            <pc:docMk/>
            <pc:sldMk cId="2320402183" sldId="285"/>
            <ac:spMk id="2" creationId="{4057F951-A10E-1CB8-9FA8-67C2A6E90CB6}"/>
          </ac:spMkLst>
        </pc:spChg>
        <pc:spChg chg="mod">
          <ac:chgData name="David O'Keefe" userId="ac1b664b-6a94-473b-88ac-9d476c14e2d1" providerId="ADAL" clId="{FCBBD015-DDA9-4B0B-A7E3-73CA5E4339A7}" dt="2026-04-23T15:58:16.034" v="7367" actId="20577"/>
          <ac:spMkLst>
            <pc:docMk/>
            <pc:sldMk cId="2320402183" sldId="285"/>
            <ac:spMk id="3" creationId="{5280CBE2-4BE8-82F1-BCAE-ABEDC65CCC8D}"/>
          </ac:spMkLst>
        </pc:spChg>
      </pc:sldChg>
      <pc:sldChg chg="addSp delSp modSp new del mod">
        <pc:chgData name="David O'Keefe" userId="ac1b664b-6a94-473b-88ac-9d476c14e2d1" providerId="ADAL" clId="{FCBBD015-DDA9-4B0B-A7E3-73CA5E4339A7}" dt="2026-04-22T20:33:21.894" v="2253" actId="47"/>
        <pc:sldMkLst>
          <pc:docMk/>
          <pc:sldMk cId="385255242" sldId="286"/>
        </pc:sldMkLst>
        <pc:spChg chg="mod">
          <ac:chgData name="David O'Keefe" userId="ac1b664b-6a94-473b-88ac-9d476c14e2d1" providerId="ADAL" clId="{FCBBD015-DDA9-4B0B-A7E3-73CA5E4339A7}" dt="2026-04-22T20:24:59.309" v="2212" actId="20577"/>
          <ac:spMkLst>
            <pc:docMk/>
            <pc:sldMk cId="385255242" sldId="286"/>
            <ac:spMk id="2" creationId="{98A38A4F-1C4E-F800-8624-8C82AADF4080}"/>
          </ac:spMkLst>
        </pc:spChg>
        <pc:picChg chg="add del mod">
          <ac:chgData name="David O'Keefe" userId="ac1b664b-6a94-473b-88ac-9d476c14e2d1" providerId="ADAL" clId="{FCBBD015-DDA9-4B0B-A7E3-73CA5E4339A7}" dt="2026-04-22T20:31:32.812" v="2219" actId="478"/>
          <ac:picMkLst>
            <pc:docMk/>
            <pc:sldMk cId="385255242" sldId="286"/>
            <ac:picMk id="5" creationId="{66B1706F-1C04-7023-62FB-51E1788EFF6E}"/>
          </ac:picMkLst>
        </pc:picChg>
      </pc:sldChg>
      <pc:sldChg chg="modSp new mod">
        <pc:chgData name="David O'Keefe" userId="ac1b664b-6a94-473b-88ac-9d476c14e2d1" providerId="ADAL" clId="{FCBBD015-DDA9-4B0B-A7E3-73CA5E4339A7}" dt="2026-04-23T15:46:19.088" v="7198" actId="20577"/>
        <pc:sldMkLst>
          <pc:docMk/>
          <pc:sldMk cId="2073217108" sldId="286"/>
        </pc:sldMkLst>
        <pc:spChg chg="mod">
          <ac:chgData name="David O'Keefe" userId="ac1b664b-6a94-473b-88ac-9d476c14e2d1" providerId="ADAL" clId="{FCBBD015-DDA9-4B0B-A7E3-73CA5E4339A7}" dt="2026-04-23T13:45:14.164" v="3367" actId="20577"/>
          <ac:spMkLst>
            <pc:docMk/>
            <pc:sldMk cId="2073217108" sldId="286"/>
            <ac:spMk id="2" creationId="{7EAE9963-2EA4-6D97-F6A9-C36365114654}"/>
          </ac:spMkLst>
        </pc:spChg>
        <pc:spChg chg="mod">
          <ac:chgData name="David O'Keefe" userId="ac1b664b-6a94-473b-88ac-9d476c14e2d1" providerId="ADAL" clId="{FCBBD015-DDA9-4B0B-A7E3-73CA5E4339A7}" dt="2026-04-23T15:46:19.088" v="7198" actId="20577"/>
          <ac:spMkLst>
            <pc:docMk/>
            <pc:sldMk cId="2073217108" sldId="286"/>
            <ac:spMk id="3" creationId="{E08E0E22-43F5-3288-DA73-780A27F5AC4B}"/>
          </ac:spMkLst>
        </pc:spChg>
      </pc:sldChg>
      <pc:sldChg chg="addSp modSp new mod">
        <pc:chgData name="David O'Keefe" userId="ac1b664b-6a94-473b-88ac-9d476c14e2d1" providerId="ADAL" clId="{FCBBD015-DDA9-4B0B-A7E3-73CA5E4339A7}" dt="2026-04-23T16:30:38.426" v="7553" actId="20577"/>
        <pc:sldMkLst>
          <pc:docMk/>
          <pc:sldMk cId="1295769171" sldId="287"/>
        </pc:sldMkLst>
        <pc:spChg chg="mod">
          <ac:chgData name="David O'Keefe" userId="ac1b664b-6a94-473b-88ac-9d476c14e2d1" providerId="ADAL" clId="{FCBBD015-DDA9-4B0B-A7E3-73CA5E4339A7}" dt="2026-04-23T16:20:53.278" v="7547" actId="20577"/>
          <ac:spMkLst>
            <pc:docMk/>
            <pc:sldMk cId="1295769171" sldId="287"/>
            <ac:spMk id="2" creationId="{4A6AC1E3-C29A-40F8-78C1-6D11468EDA28}"/>
          </ac:spMkLst>
        </pc:spChg>
        <pc:spChg chg="mod">
          <ac:chgData name="David O'Keefe" userId="ac1b664b-6a94-473b-88ac-9d476c14e2d1" providerId="ADAL" clId="{FCBBD015-DDA9-4B0B-A7E3-73CA5E4339A7}" dt="2026-04-23T16:30:38.426" v="7553" actId="20577"/>
          <ac:spMkLst>
            <pc:docMk/>
            <pc:sldMk cId="1295769171" sldId="287"/>
            <ac:spMk id="3" creationId="{3B38016F-24BA-C642-95AA-A675BD0B0FB7}"/>
          </ac:spMkLst>
        </pc:spChg>
        <pc:graphicFrameChg chg="add mod">
          <ac:chgData name="David O'Keefe" userId="ac1b664b-6a94-473b-88ac-9d476c14e2d1" providerId="ADAL" clId="{FCBBD015-DDA9-4B0B-A7E3-73CA5E4339A7}" dt="2026-04-23T16:30:20.607" v="7549"/>
          <ac:graphicFrameMkLst>
            <pc:docMk/>
            <pc:sldMk cId="1295769171" sldId="287"/>
            <ac:graphicFrameMk id="5" creationId="{3BE1E059-8B1E-1FD1-201A-77FE8F526746}"/>
          </ac:graphicFrameMkLst>
        </pc:graphicFrameChg>
        <pc:graphicFrameChg chg="add mod">
          <ac:chgData name="David O'Keefe" userId="ac1b664b-6a94-473b-88ac-9d476c14e2d1" providerId="ADAL" clId="{FCBBD015-DDA9-4B0B-A7E3-73CA5E4339A7}" dt="2026-04-23T16:30:24.456" v="7550"/>
          <ac:graphicFrameMkLst>
            <pc:docMk/>
            <pc:sldMk cId="1295769171" sldId="287"/>
            <ac:graphicFrameMk id="6" creationId="{9CBB70FF-CF78-F22A-9AD0-C13DC00D6DF2}"/>
          </ac:graphicFrameMkLst>
        </pc:graphicFrameChg>
      </pc:sldChg>
      <pc:sldChg chg="modSp new mod ord">
        <pc:chgData name="David O'Keefe" userId="ac1b664b-6a94-473b-88ac-9d476c14e2d1" providerId="ADAL" clId="{FCBBD015-DDA9-4B0B-A7E3-73CA5E4339A7}" dt="2026-04-23T16:20:50.321" v="7545" actId="20577"/>
        <pc:sldMkLst>
          <pc:docMk/>
          <pc:sldMk cId="2101207738" sldId="288"/>
        </pc:sldMkLst>
        <pc:spChg chg="mod">
          <ac:chgData name="David O'Keefe" userId="ac1b664b-6a94-473b-88ac-9d476c14e2d1" providerId="ADAL" clId="{FCBBD015-DDA9-4B0B-A7E3-73CA5E4339A7}" dt="2026-04-23T16:20:50.321" v="7545" actId="20577"/>
          <ac:spMkLst>
            <pc:docMk/>
            <pc:sldMk cId="2101207738" sldId="288"/>
            <ac:spMk id="2" creationId="{E594654F-17D2-6558-C7DB-4B51BF86A193}"/>
          </ac:spMkLst>
        </pc:spChg>
        <pc:spChg chg="mod">
          <ac:chgData name="David O'Keefe" userId="ac1b664b-6a94-473b-88ac-9d476c14e2d1" providerId="ADAL" clId="{FCBBD015-DDA9-4B0B-A7E3-73CA5E4339A7}" dt="2026-04-23T16:18:37.719" v="7541" actId="113"/>
          <ac:spMkLst>
            <pc:docMk/>
            <pc:sldMk cId="2101207738" sldId="288"/>
            <ac:spMk id="3" creationId="{157B3B26-28DD-F449-0C22-0FF9717CF474}"/>
          </ac:spMkLst>
        </pc:spChg>
      </pc:sldChg>
      <pc:sldChg chg="addSp delSp modSp new mod">
        <pc:chgData name="David O'Keefe" userId="ac1b664b-6a94-473b-88ac-9d476c14e2d1" providerId="ADAL" clId="{FCBBD015-DDA9-4B0B-A7E3-73CA5E4339A7}" dt="2026-04-23T15:32:18.029" v="7158" actId="13244"/>
        <pc:sldMkLst>
          <pc:docMk/>
          <pc:sldMk cId="1278703065" sldId="289"/>
        </pc:sldMkLst>
        <pc:spChg chg="mod">
          <ac:chgData name="David O'Keefe" userId="ac1b664b-6a94-473b-88ac-9d476c14e2d1" providerId="ADAL" clId="{FCBBD015-DDA9-4B0B-A7E3-73CA5E4339A7}" dt="2026-04-23T14:38:44.659" v="4702" actId="20577"/>
          <ac:spMkLst>
            <pc:docMk/>
            <pc:sldMk cId="1278703065" sldId="289"/>
            <ac:spMk id="2" creationId="{BF1A8833-5257-59F9-2D6B-08AD484B4ACA}"/>
          </ac:spMkLst>
        </pc:spChg>
        <pc:spChg chg="del">
          <ac:chgData name="David O'Keefe" userId="ac1b664b-6a94-473b-88ac-9d476c14e2d1" providerId="ADAL" clId="{FCBBD015-DDA9-4B0B-A7E3-73CA5E4339A7}" dt="2026-04-23T15:02:17.455" v="5390" actId="478"/>
          <ac:spMkLst>
            <pc:docMk/>
            <pc:sldMk cId="1278703065" sldId="289"/>
            <ac:spMk id="3" creationId="{9F1C5495-BADB-3A9E-ADCB-C222E743854A}"/>
          </ac:spMkLst>
        </pc:spChg>
        <pc:spChg chg="ord">
          <ac:chgData name="David O'Keefe" userId="ac1b664b-6a94-473b-88ac-9d476c14e2d1" providerId="ADAL" clId="{FCBBD015-DDA9-4B0B-A7E3-73CA5E4339A7}" dt="2026-04-23T15:32:18.029" v="7158" actId="13244"/>
          <ac:spMkLst>
            <pc:docMk/>
            <pc:sldMk cId="1278703065" sldId="289"/>
            <ac:spMk id="4" creationId="{0AB11263-2D18-4A75-D25B-6D9031830401}"/>
          </ac:spMkLst>
        </pc:spChg>
        <pc:picChg chg="add mod">
          <ac:chgData name="David O'Keefe" userId="ac1b664b-6a94-473b-88ac-9d476c14e2d1" providerId="ADAL" clId="{FCBBD015-DDA9-4B0B-A7E3-73CA5E4339A7}" dt="2026-04-23T15:15:53.706" v="6215" actId="962"/>
          <ac:picMkLst>
            <pc:docMk/>
            <pc:sldMk cId="1278703065" sldId="289"/>
            <ac:picMk id="6" creationId="{5FA55EA7-5666-CD27-4B61-A192B6D88898}"/>
          </ac:picMkLst>
        </pc:picChg>
      </pc:sldChg>
      <pc:sldChg chg="addSp delSp modSp new mod">
        <pc:chgData name="David O'Keefe" userId="ac1b664b-6a94-473b-88ac-9d476c14e2d1" providerId="ADAL" clId="{FCBBD015-DDA9-4B0B-A7E3-73CA5E4339A7}" dt="2026-04-23T15:32:06.850" v="7157" actId="13244"/>
        <pc:sldMkLst>
          <pc:docMk/>
          <pc:sldMk cId="4254579037" sldId="290"/>
        </pc:sldMkLst>
        <pc:spChg chg="mod">
          <ac:chgData name="David O'Keefe" userId="ac1b664b-6a94-473b-88ac-9d476c14e2d1" providerId="ADAL" clId="{FCBBD015-DDA9-4B0B-A7E3-73CA5E4339A7}" dt="2026-04-23T14:38:53.949" v="4723" actId="20577"/>
          <ac:spMkLst>
            <pc:docMk/>
            <pc:sldMk cId="4254579037" sldId="290"/>
            <ac:spMk id="2" creationId="{9BEA4957-382C-169C-8EE9-2E11B8835A57}"/>
          </ac:spMkLst>
        </pc:spChg>
        <pc:spChg chg="del">
          <ac:chgData name="David O'Keefe" userId="ac1b664b-6a94-473b-88ac-9d476c14e2d1" providerId="ADAL" clId="{FCBBD015-DDA9-4B0B-A7E3-73CA5E4339A7}" dt="2026-04-23T15:02:13.169" v="5389" actId="478"/>
          <ac:spMkLst>
            <pc:docMk/>
            <pc:sldMk cId="4254579037" sldId="290"/>
            <ac:spMk id="3" creationId="{BC42DA02-1EFD-75AC-78E9-F39CA5D932FC}"/>
          </ac:spMkLst>
        </pc:spChg>
        <pc:spChg chg="ord">
          <ac:chgData name="David O'Keefe" userId="ac1b664b-6a94-473b-88ac-9d476c14e2d1" providerId="ADAL" clId="{FCBBD015-DDA9-4B0B-A7E3-73CA5E4339A7}" dt="2026-04-23T15:32:06.850" v="7157" actId="13244"/>
          <ac:spMkLst>
            <pc:docMk/>
            <pc:sldMk cId="4254579037" sldId="290"/>
            <ac:spMk id="4" creationId="{E7D1A05A-3868-4D2F-C511-870C92A37018}"/>
          </ac:spMkLst>
        </pc:spChg>
        <pc:picChg chg="add mod">
          <ac:chgData name="David O'Keefe" userId="ac1b664b-6a94-473b-88ac-9d476c14e2d1" providerId="ADAL" clId="{FCBBD015-DDA9-4B0B-A7E3-73CA5E4339A7}" dt="2026-04-23T15:20:16.439" v="6973" actId="962"/>
          <ac:picMkLst>
            <pc:docMk/>
            <pc:sldMk cId="4254579037" sldId="290"/>
            <ac:picMk id="6" creationId="{C02DF0D5-1346-1E44-3C3C-0EAEE1B3FB9D}"/>
          </ac:picMkLst>
        </pc:picChg>
      </pc:sldChg>
      <pc:sldChg chg="addSp delSp modSp new mod">
        <pc:chgData name="David O'Keefe" userId="ac1b664b-6a94-473b-88ac-9d476c14e2d1" providerId="ADAL" clId="{FCBBD015-DDA9-4B0B-A7E3-73CA5E4339A7}" dt="2026-04-23T15:31:57.090" v="7156" actId="13244"/>
        <pc:sldMkLst>
          <pc:docMk/>
          <pc:sldMk cId="4278569780" sldId="291"/>
        </pc:sldMkLst>
        <pc:spChg chg="mod">
          <ac:chgData name="David O'Keefe" userId="ac1b664b-6a94-473b-88ac-9d476c14e2d1" providerId="ADAL" clId="{FCBBD015-DDA9-4B0B-A7E3-73CA5E4339A7}" dt="2026-04-23T14:39:04.197" v="4744" actId="20577"/>
          <ac:spMkLst>
            <pc:docMk/>
            <pc:sldMk cId="4278569780" sldId="291"/>
            <ac:spMk id="2" creationId="{7FD25A07-2FA7-2D70-D371-71E6BAA89EF4}"/>
          </ac:spMkLst>
        </pc:spChg>
        <pc:spChg chg="del">
          <ac:chgData name="David O'Keefe" userId="ac1b664b-6a94-473b-88ac-9d476c14e2d1" providerId="ADAL" clId="{FCBBD015-DDA9-4B0B-A7E3-73CA5E4339A7}" dt="2026-04-23T15:02:19.720" v="5391" actId="478"/>
          <ac:spMkLst>
            <pc:docMk/>
            <pc:sldMk cId="4278569780" sldId="291"/>
            <ac:spMk id="3" creationId="{4E302B24-AB54-0752-C0EC-13E90179BEE5}"/>
          </ac:spMkLst>
        </pc:spChg>
        <pc:spChg chg="ord">
          <ac:chgData name="David O'Keefe" userId="ac1b664b-6a94-473b-88ac-9d476c14e2d1" providerId="ADAL" clId="{FCBBD015-DDA9-4B0B-A7E3-73CA5E4339A7}" dt="2026-04-23T15:31:57.090" v="7156" actId="13244"/>
          <ac:spMkLst>
            <pc:docMk/>
            <pc:sldMk cId="4278569780" sldId="291"/>
            <ac:spMk id="4" creationId="{44C92862-3072-79FD-35AD-17F41C8B5D0F}"/>
          </ac:spMkLst>
        </pc:spChg>
        <pc:picChg chg="add mod">
          <ac:chgData name="David O'Keefe" userId="ac1b664b-6a94-473b-88ac-9d476c14e2d1" providerId="ADAL" clId="{FCBBD015-DDA9-4B0B-A7E3-73CA5E4339A7}" dt="2026-04-23T15:20:39.906" v="7113" actId="962"/>
          <ac:picMkLst>
            <pc:docMk/>
            <pc:sldMk cId="4278569780" sldId="291"/>
            <ac:picMk id="6" creationId="{DBD012F2-4BD6-ECB2-1EE5-D4181E8D3779}"/>
          </ac:picMkLst>
        </pc:picChg>
      </pc:sldChg>
      <pc:sldMasterChg chg="delSldLayout">
        <pc:chgData name="David O'Keefe" userId="ac1b664b-6a94-473b-88ac-9d476c14e2d1" providerId="ADAL" clId="{FCBBD015-DDA9-4B0B-A7E3-73CA5E4339A7}" dt="2026-04-22T20:33:21.894" v="2253" actId="47"/>
        <pc:sldMasterMkLst>
          <pc:docMk/>
          <pc:sldMasterMk cId="0" sldId="2147483660"/>
        </pc:sldMasterMkLst>
        <pc:sldLayoutChg chg="del">
          <pc:chgData name="David O'Keefe" userId="ac1b664b-6a94-473b-88ac-9d476c14e2d1" providerId="ADAL" clId="{FCBBD015-DDA9-4B0B-A7E3-73CA5E4339A7}" dt="2026-04-22T15:15:22.647" v="337" actId="47"/>
          <pc:sldLayoutMkLst>
            <pc:docMk/>
            <pc:sldMasterMk cId="0" sldId="2147483660"/>
            <pc:sldLayoutMk cId="0" sldId="2147483653"/>
          </pc:sldLayoutMkLst>
        </pc:sldLayoutChg>
        <pc:sldLayoutChg chg="del">
          <pc:chgData name="David O'Keefe" userId="ac1b664b-6a94-473b-88ac-9d476c14e2d1" providerId="ADAL" clId="{FCBBD015-DDA9-4B0B-A7E3-73CA5E4339A7}" dt="2026-04-22T20:33:21.894" v="2253" actId="47"/>
          <pc:sldLayoutMkLst>
            <pc:docMk/>
            <pc:sldMasterMk cId="0" sldId="2147483660"/>
            <pc:sldLayoutMk cId="0" sldId="21474836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3038475" cy="465138"/>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970338" y="2"/>
            <a:ext cx="3038475" cy="465138"/>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6" y="4416425"/>
            <a:ext cx="5607050" cy="4183063"/>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29675"/>
            <a:ext cx="3038475" cy="465138"/>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701676" y="4416425"/>
            <a:ext cx="5607050" cy="4183063"/>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480"/>
              </a:spcBef>
              <a:spcAft>
                <a:spcPts val="0"/>
              </a:spcAft>
              <a:buSzPts val="1400"/>
              <a:buNone/>
            </a:pPr>
            <a:endParaRPr dirty="0"/>
          </a:p>
        </p:txBody>
      </p:sp>
      <p:sp>
        <p:nvSpPr>
          <p:cNvPr id="63" name="Google Shape;63;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3044791" y="1072642"/>
            <a:ext cx="6102417" cy="1828800"/>
          </a:xfrm>
          <a:prstGeom prst="rect">
            <a:avLst/>
          </a:prstGeom>
          <a:noFill/>
          <a:ln>
            <a:noFill/>
          </a:ln>
        </p:spPr>
        <p:txBody>
          <a:bodyPr/>
          <a:lstStyle/>
          <a:p>
            <a:endParaRPr lang="en-US" dirty="0"/>
          </a:p>
        </p:txBody>
      </p:sp>
      <p:sp>
        <p:nvSpPr>
          <p:cNvPr id="13" name="Google Shape;13;p2"/>
          <p:cNvSpPr txBox="1">
            <a:spLocks noGrp="1"/>
          </p:cNvSpPr>
          <p:nvPr>
            <p:ph type="title"/>
          </p:nvPr>
        </p:nvSpPr>
        <p:spPr>
          <a:xfrm>
            <a:off x="1523998" y="3223382"/>
            <a:ext cx="91440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200" b="0" i="0" u="none" strike="noStrike" cap="none">
                <a:solidFill>
                  <a:srgbClr val="0B3F3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14" name="Google Shape;14;p2"/>
          <p:cNvCxnSpPr/>
          <p:nvPr/>
        </p:nvCxnSpPr>
        <p:spPr>
          <a:xfrm>
            <a:off x="5315013" y="4514847"/>
            <a:ext cx="1561974" cy="0"/>
          </a:xfrm>
          <a:prstGeom prst="straightConnector1">
            <a:avLst/>
          </a:prstGeom>
          <a:noFill/>
          <a:ln w="9525" cap="flat" cmpd="sng">
            <a:solidFill>
              <a:srgbClr val="0E8775"/>
            </a:solidFill>
            <a:prstDash val="solid"/>
            <a:round/>
            <a:headEnd type="none" w="sm" len="sm"/>
            <a:tailEnd type="none" w="sm" len="sm"/>
          </a:ln>
        </p:spPr>
      </p:cxnSp>
      <p:sp>
        <p:nvSpPr>
          <p:cNvPr id="15" name="Google Shape;15;p2"/>
          <p:cNvSpPr txBox="1">
            <a:spLocks noGrp="1"/>
          </p:cNvSpPr>
          <p:nvPr>
            <p:ph type="body" idx="1"/>
          </p:nvPr>
        </p:nvSpPr>
        <p:spPr>
          <a:xfrm>
            <a:off x="3240086" y="4654423"/>
            <a:ext cx="5711825" cy="914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B3F3A"/>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No Foot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31520" y="548640"/>
            <a:ext cx="10721705" cy="433945"/>
          </a:xfrm>
          <a:prstGeom prst="rect">
            <a:avLst/>
          </a:prstGeom>
          <a:noFill/>
          <a:ln>
            <a:noFill/>
          </a:ln>
        </p:spPr>
        <p:txBody>
          <a:bodyPr spcFirstLastPara="1" wrap="square" lIns="0" tIns="45700" rIns="0" bIns="0" anchor="t" anchorCtr="0">
            <a:spAutoFit/>
          </a:bodyPr>
          <a:lstStyle>
            <a:lvl1pPr marR="0" lvl="0" algn="l" rtl="0">
              <a:lnSpc>
                <a:spcPct val="90000"/>
              </a:lnSpc>
              <a:spcBef>
                <a:spcPts val="0"/>
              </a:spcBef>
              <a:spcAft>
                <a:spcPts val="0"/>
              </a:spcAft>
              <a:buClr>
                <a:srgbClr val="000000"/>
              </a:buClr>
              <a:buSzPts val="1400"/>
              <a:buFont typeface="Arial"/>
              <a:buNone/>
              <a:defRPr sz="28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3"/>
          <p:cNvSpPr txBox="1">
            <a:spLocks noGrp="1"/>
          </p:cNvSpPr>
          <p:nvPr>
            <p:ph type="body" idx="1"/>
          </p:nvPr>
        </p:nvSpPr>
        <p:spPr>
          <a:xfrm>
            <a:off x="731520" y="1188719"/>
            <a:ext cx="10721705" cy="498348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2800" b="0" i="0" u="none" strike="noStrike" cap="none">
                <a:solidFill>
                  <a:schemeClr val="accent4"/>
                </a:solidFill>
                <a:latin typeface="Arial"/>
                <a:ea typeface="Arial"/>
                <a:cs typeface="Arial"/>
                <a:sym typeface="Arial"/>
              </a:defRPr>
            </a:lvl1pPr>
            <a:lvl2pPr marL="914400" marR="0" lvl="1" indent="-393700" algn="l" rtl="0">
              <a:lnSpc>
                <a:spcPct val="100000"/>
              </a:lnSpc>
              <a:spcBef>
                <a:spcPts val="700"/>
              </a:spcBef>
              <a:spcAft>
                <a:spcPts val="0"/>
              </a:spcAft>
              <a:buClr>
                <a:srgbClr val="0D8774"/>
              </a:buClr>
              <a:buSzPts val="2600"/>
              <a:buFont typeface="Arial" panose="020B0604020202020204" pitchFamily="34" charset="0"/>
              <a:buChar char="•"/>
              <a:defRPr sz="2400" b="0" i="0" u="none" strike="noStrike" cap="none">
                <a:solidFill>
                  <a:schemeClr val="accent4"/>
                </a:solidFill>
                <a:latin typeface="Arial"/>
                <a:ea typeface="Arial"/>
                <a:cs typeface="Arial"/>
                <a:sym typeface="Arial"/>
              </a:defRPr>
            </a:lvl2pPr>
            <a:lvl3pPr marL="1371600" marR="0" lvl="2" indent="-381000" algn="l" rtl="0">
              <a:lnSpc>
                <a:spcPct val="100000"/>
              </a:lnSpc>
              <a:spcBef>
                <a:spcPts val="650"/>
              </a:spcBef>
              <a:spcAft>
                <a:spcPts val="0"/>
              </a:spcAft>
              <a:buClr>
                <a:srgbClr val="0D8774"/>
              </a:buClr>
              <a:buSzPts val="2400"/>
              <a:buFont typeface="Arial" panose="020B0604020202020204" pitchFamily="34" charset="0"/>
              <a:buChar char="•"/>
              <a:defRPr sz="2000" b="0" i="0" u="none" strike="noStrike" cap="none">
                <a:solidFill>
                  <a:schemeClr val="accent4"/>
                </a:solidFill>
                <a:latin typeface="Arial"/>
                <a:ea typeface="Arial"/>
                <a:cs typeface="Arial"/>
                <a:sym typeface="Arial"/>
              </a:defRPr>
            </a:lvl3pPr>
            <a:lvl4pPr marL="1828800" marR="0" lvl="3" indent="-381000" algn="l" rtl="0">
              <a:lnSpc>
                <a:spcPct val="100000"/>
              </a:lnSpc>
              <a:spcBef>
                <a:spcPts val="60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4pPr>
            <a:lvl5pPr marL="2286000" marR="0" lvl="4" indent="-381000" algn="l" rtl="0">
              <a:lnSpc>
                <a:spcPct val="100000"/>
              </a:lnSpc>
              <a:spcBef>
                <a:spcPts val="72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lvl="0"/>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reaker Title Only ">
  <p:cSld name="1_Breaker Title (No Foot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08001" y="2305250"/>
            <a:ext cx="11165841" cy="224749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50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reaker Title Only " preserve="1">
  <p:cSld name="1_Title Only (No Foot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31520" y="548640"/>
            <a:ext cx="10725912" cy="42976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28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8845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31520" y="548640"/>
            <a:ext cx="10721705" cy="433945"/>
          </a:xfrm>
          <a:prstGeom prst="rect">
            <a:avLst/>
          </a:prstGeom>
          <a:noFill/>
          <a:ln>
            <a:noFill/>
          </a:ln>
        </p:spPr>
        <p:txBody>
          <a:bodyPr spcFirstLastPara="1" wrap="square" lIns="0" tIns="45700" rIns="0" bIns="0" anchor="t" anchorCtr="0">
            <a:spAutoFit/>
          </a:bodyPr>
          <a:lstStyle>
            <a:lvl1pPr marR="0" lvl="0" algn="l" rtl="0">
              <a:lnSpc>
                <a:spcPct val="90000"/>
              </a:lnSpc>
              <a:spcBef>
                <a:spcPts val="0"/>
              </a:spcBef>
              <a:spcAft>
                <a:spcPts val="0"/>
              </a:spcAft>
              <a:buClr>
                <a:srgbClr val="000000"/>
              </a:buClr>
              <a:buSzPts val="1400"/>
              <a:buFont typeface="Arial"/>
              <a:buNone/>
              <a:defRPr sz="28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6" name="Google Shape;18;p3">
            <a:extLst>
              <a:ext uri="{FF2B5EF4-FFF2-40B4-BE49-F238E27FC236}">
                <a16:creationId xmlns:a16="http://schemas.microsoft.com/office/drawing/2014/main" id="{69A1237B-F457-7965-E4ED-91C65344D400}"/>
              </a:ext>
            </a:extLst>
          </p:cNvPr>
          <p:cNvSpPr txBox="1">
            <a:spLocks noGrp="1"/>
          </p:cNvSpPr>
          <p:nvPr>
            <p:ph type="body" idx="1"/>
          </p:nvPr>
        </p:nvSpPr>
        <p:spPr>
          <a:xfrm>
            <a:off x="731520" y="1371600"/>
            <a:ext cx="10725912" cy="461772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2800" b="0" i="0" u="none" strike="noStrike" cap="none">
                <a:solidFill>
                  <a:schemeClr val="accent4"/>
                </a:solidFill>
                <a:latin typeface="Arial"/>
                <a:ea typeface="Arial"/>
                <a:cs typeface="Arial"/>
                <a:sym typeface="Arial"/>
              </a:defRPr>
            </a:lvl1pPr>
            <a:lvl2pPr marL="914400" marR="0" lvl="1" indent="-393700" algn="l" rtl="0">
              <a:lnSpc>
                <a:spcPct val="100000"/>
              </a:lnSpc>
              <a:spcBef>
                <a:spcPts val="700"/>
              </a:spcBef>
              <a:spcAft>
                <a:spcPts val="0"/>
              </a:spcAft>
              <a:buClr>
                <a:srgbClr val="0D8774"/>
              </a:buClr>
              <a:buSzPts val="2600"/>
              <a:buFont typeface="Arial" panose="020B0604020202020204" pitchFamily="34" charset="0"/>
              <a:buChar char="•"/>
              <a:defRPr sz="2400" b="0" i="0" u="none" strike="noStrike" cap="none">
                <a:solidFill>
                  <a:schemeClr val="accent4"/>
                </a:solidFill>
                <a:latin typeface="Arial"/>
                <a:ea typeface="Arial"/>
                <a:cs typeface="Arial"/>
                <a:sym typeface="Arial"/>
              </a:defRPr>
            </a:lvl2pPr>
            <a:lvl3pPr marL="1371600" marR="0" lvl="2" indent="-381000" algn="l" rtl="0">
              <a:lnSpc>
                <a:spcPct val="100000"/>
              </a:lnSpc>
              <a:spcBef>
                <a:spcPts val="650"/>
              </a:spcBef>
              <a:spcAft>
                <a:spcPts val="0"/>
              </a:spcAft>
              <a:buClr>
                <a:srgbClr val="0D8774"/>
              </a:buClr>
              <a:buSzPts val="2400"/>
              <a:buFont typeface="Arial" panose="020B0604020202020204" pitchFamily="34" charset="0"/>
              <a:buChar char="•"/>
              <a:defRPr sz="2000" b="0" i="0" u="none" strike="noStrike" cap="none">
                <a:solidFill>
                  <a:schemeClr val="accent4"/>
                </a:solidFill>
                <a:latin typeface="Arial"/>
                <a:ea typeface="Arial"/>
                <a:cs typeface="Arial"/>
                <a:sym typeface="Arial"/>
              </a:defRPr>
            </a:lvl3pPr>
            <a:lvl4pPr marL="1828800" marR="0" lvl="3" indent="-381000" algn="l" rtl="0">
              <a:lnSpc>
                <a:spcPct val="100000"/>
              </a:lnSpc>
              <a:spcBef>
                <a:spcPts val="60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4pPr>
            <a:lvl5pPr marL="2286000" marR="0" lvl="4" indent="-381000" algn="l" rtl="0">
              <a:lnSpc>
                <a:spcPct val="100000"/>
              </a:lnSpc>
              <a:spcBef>
                <a:spcPts val="72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lvl="0"/>
            <a:endParaRPr lang="en-US" dirty="0"/>
          </a:p>
        </p:txBody>
      </p:sp>
      <p:sp>
        <p:nvSpPr>
          <p:cNvPr id="30" name="Google Shape;30;p6"/>
          <p:cNvSpPr txBox="1">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userDrawn="1">
  <p:cSld name="2_Title and Three Conten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731520" y="548640"/>
            <a:ext cx="10721705" cy="433945"/>
          </a:xfrm>
          <a:prstGeom prst="rect">
            <a:avLst/>
          </a:prstGeom>
          <a:noFill/>
          <a:ln>
            <a:noFill/>
          </a:ln>
        </p:spPr>
        <p:txBody>
          <a:bodyPr spcFirstLastPara="1" wrap="square" lIns="0" tIns="45700" rIns="0" bIns="0" anchor="t" anchorCtr="0">
            <a:spAutoFit/>
          </a:bodyPr>
          <a:lstStyle>
            <a:lvl1pPr marR="0" lvl="0" algn="l" rtl="0">
              <a:lnSpc>
                <a:spcPct val="90000"/>
              </a:lnSpc>
              <a:spcBef>
                <a:spcPts val="0"/>
              </a:spcBef>
              <a:spcAft>
                <a:spcPts val="0"/>
              </a:spcAft>
              <a:buClr>
                <a:srgbClr val="000000"/>
              </a:buClr>
              <a:buSzPts val="1400"/>
              <a:buFont typeface="Arial"/>
              <a:buNone/>
              <a:defRPr sz="28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 name="Google Shape;18;p3">
            <a:extLst>
              <a:ext uri="{FF2B5EF4-FFF2-40B4-BE49-F238E27FC236}">
                <a16:creationId xmlns:a16="http://schemas.microsoft.com/office/drawing/2014/main" id="{0790695A-281E-7F03-93BE-63D75FCE58EB}"/>
              </a:ext>
            </a:extLst>
          </p:cNvPr>
          <p:cNvSpPr txBox="1">
            <a:spLocks noGrp="1"/>
          </p:cNvSpPr>
          <p:nvPr>
            <p:ph type="body" idx="1"/>
          </p:nvPr>
        </p:nvSpPr>
        <p:spPr>
          <a:xfrm>
            <a:off x="731520" y="1371600"/>
            <a:ext cx="3383280" cy="461772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2800" b="0" i="0" u="none" strike="noStrike" cap="none">
                <a:solidFill>
                  <a:schemeClr val="accent4"/>
                </a:solidFill>
                <a:latin typeface="Arial"/>
                <a:ea typeface="Arial"/>
                <a:cs typeface="Arial"/>
                <a:sym typeface="Arial"/>
              </a:defRPr>
            </a:lvl1pPr>
            <a:lvl2pPr marL="914400" marR="0" lvl="1" indent="-393700" algn="l" rtl="0">
              <a:lnSpc>
                <a:spcPct val="100000"/>
              </a:lnSpc>
              <a:spcBef>
                <a:spcPts val="700"/>
              </a:spcBef>
              <a:spcAft>
                <a:spcPts val="0"/>
              </a:spcAft>
              <a:buClr>
                <a:srgbClr val="0D8774"/>
              </a:buClr>
              <a:buSzPts val="2600"/>
              <a:buFont typeface="Arial" panose="020B0604020202020204" pitchFamily="34" charset="0"/>
              <a:buChar char="•"/>
              <a:defRPr sz="2400" b="0" i="0" u="none" strike="noStrike" cap="none">
                <a:solidFill>
                  <a:schemeClr val="accent4"/>
                </a:solidFill>
                <a:latin typeface="Arial"/>
                <a:ea typeface="Arial"/>
                <a:cs typeface="Arial"/>
                <a:sym typeface="Arial"/>
              </a:defRPr>
            </a:lvl2pPr>
            <a:lvl3pPr marL="1371600" marR="0" lvl="2" indent="-381000" algn="l" rtl="0">
              <a:lnSpc>
                <a:spcPct val="100000"/>
              </a:lnSpc>
              <a:spcBef>
                <a:spcPts val="650"/>
              </a:spcBef>
              <a:spcAft>
                <a:spcPts val="0"/>
              </a:spcAft>
              <a:buClr>
                <a:srgbClr val="0D8774"/>
              </a:buClr>
              <a:buSzPts val="2400"/>
              <a:buFont typeface="Arial" panose="020B0604020202020204" pitchFamily="34" charset="0"/>
              <a:buChar char="•"/>
              <a:defRPr sz="2000" b="0" i="0" u="none" strike="noStrike" cap="none">
                <a:solidFill>
                  <a:schemeClr val="accent4"/>
                </a:solidFill>
                <a:latin typeface="Arial"/>
                <a:ea typeface="Arial"/>
                <a:cs typeface="Arial"/>
                <a:sym typeface="Arial"/>
              </a:defRPr>
            </a:lvl3pPr>
            <a:lvl4pPr marL="1828800" marR="0" lvl="3" indent="-381000" algn="l" rtl="0">
              <a:lnSpc>
                <a:spcPct val="100000"/>
              </a:lnSpc>
              <a:spcBef>
                <a:spcPts val="60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4pPr>
            <a:lvl5pPr marL="2286000" marR="0" lvl="4" indent="-381000" algn="l" rtl="0">
              <a:lnSpc>
                <a:spcPct val="100000"/>
              </a:lnSpc>
              <a:spcBef>
                <a:spcPts val="72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lvl="0"/>
            <a:endParaRPr lang="en-US" dirty="0"/>
          </a:p>
        </p:txBody>
      </p:sp>
      <p:sp>
        <p:nvSpPr>
          <p:cNvPr id="5" name="Google Shape;18;p3">
            <a:extLst>
              <a:ext uri="{FF2B5EF4-FFF2-40B4-BE49-F238E27FC236}">
                <a16:creationId xmlns:a16="http://schemas.microsoft.com/office/drawing/2014/main" id="{AF6D0202-24B1-BE06-0BF7-7930FBD2F5B4}"/>
              </a:ext>
            </a:extLst>
          </p:cNvPr>
          <p:cNvSpPr txBox="1">
            <a:spLocks noGrp="1"/>
          </p:cNvSpPr>
          <p:nvPr>
            <p:ph type="body" idx="13"/>
          </p:nvPr>
        </p:nvSpPr>
        <p:spPr>
          <a:xfrm>
            <a:off x="4397981" y="1371600"/>
            <a:ext cx="3383280" cy="461772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2800" b="0" i="0" u="none" strike="noStrike" cap="none">
                <a:solidFill>
                  <a:schemeClr val="accent4"/>
                </a:solidFill>
                <a:latin typeface="Arial"/>
                <a:ea typeface="Arial"/>
                <a:cs typeface="Arial"/>
                <a:sym typeface="Arial"/>
              </a:defRPr>
            </a:lvl1pPr>
            <a:lvl2pPr marL="914400" marR="0" lvl="1" indent="-393700" algn="l" rtl="0">
              <a:lnSpc>
                <a:spcPct val="100000"/>
              </a:lnSpc>
              <a:spcBef>
                <a:spcPts val="700"/>
              </a:spcBef>
              <a:spcAft>
                <a:spcPts val="0"/>
              </a:spcAft>
              <a:buClr>
                <a:srgbClr val="0D8774"/>
              </a:buClr>
              <a:buSzPts val="2600"/>
              <a:buFont typeface="Arial" panose="020B0604020202020204" pitchFamily="34" charset="0"/>
              <a:buChar char="•"/>
              <a:defRPr sz="2400" b="0" i="0" u="none" strike="noStrike" cap="none">
                <a:solidFill>
                  <a:schemeClr val="accent4"/>
                </a:solidFill>
                <a:latin typeface="Arial"/>
                <a:ea typeface="Arial"/>
                <a:cs typeface="Arial"/>
                <a:sym typeface="Arial"/>
              </a:defRPr>
            </a:lvl2pPr>
            <a:lvl3pPr marL="1371600" marR="0" lvl="2" indent="-381000" algn="l" rtl="0">
              <a:lnSpc>
                <a:spcPct val="100000"/>
              </a:lnSpc>
              <a:spcBef>
                <a:spcPts val="650"/>
              </a:spcBef>
              <a:spcAft>
                <a:spcPts val="0"/>
              </a:spcAft>
              <a:buClr>
                <a:srgbClr val="0D8774"/>
              </a:buClr>
              <a:buSzPts val="2400"/>
              <a:buFont typeface="Arial" panose="020B0604020202020204" pitchFamily="34" charset="0"/>
              <a:buChar char="•"/>
              <a:defRPr sz="2000" b="0" i="0" u="none" strike="noStrike" cap="none">
                <a:solidFill>
                  <a:schemeClr val="accent4"/>
                </a:solidFill>
                <a:latin typeface="Arial"/>
                <a:ea typeface="Arial"/>
                <a:cs typeface="Arial"/>
                <a:sym typeface="Arial"/>
              </a:defRPr>
            </a:lvl3pPr>
            <a:lvl4pPr marL="1828800" marR="0" lvl="3" indent="-381000" algn="l" rtl="0">
              <a:lnSpc>
                <a:spcPct val="100000"/>
              </a:lnSpc>
              <a:spcBef>
                <a:spcPts val="60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4pPr>
            <a:lvl5pPr marL="2286000" marR="0" lvl="4" indent="-381000" algn="l" rtl="0">
              <a:lnSpc>
                <a:spcPct val="100000"/>
              </a:lnSpc>
              <a:spcBef>
                <a:spcPts val="72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lvl="0"/>
            <a:endParaRPr lang="en-US" dirty="0"/>
          </a:p>
        </p:txBody>
      </p:sp>
      <p:sp>
        <p:nvSpPr>
          <p:cNvPr id="6" name="Google Shape;18;p3">
            <a:extLst>
              <a:ext uri="{FF2B5EF4-FFF2-40B4-BE49-F238E27FC236}">
                <a16:creationId xmlns:a16="http://schemas.microsoft.com/office/drawing/2014/main" id="{2BAA001E-54DD-8510-2B17-BAF630F78319}"/>
              </a:ext>
            </a:extLst>
          </p:cNvPr>
          <p:cNvSpPr txBox="1">
            <a:spLocks noGrp="1"/>
          </p:cNvSpPr>
          <p:nvPr>
            <p:ph type="body" idx="14"/>
          </p:nvPr>
        </p:nvSpPr>
        <p:spPr>
          <a:xfrm>
            <a:off x="8067553" y="1371600"/>
            <a:ext cx="3383280" cy="461772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2800" b="0" i="0" u="none" strike="noStrike" cap="none">
                <a:solidFill>
                  <a:schemeClr val="accent4"/>
                </a:solidFill>
                <a:latin typeface="Arial"/>
                <a:ea typeface="Arial"/>
                <a:cs typeface="Arial"/>
                <a:sym typeface="Arial"/>
              </a:defRPr>
            </a:lvl1pPr>
            <a:lvl2pPr marL="914400" marR="0" lvl="1" indent="-393700" algn="l" rtl="0">
              <a:lnSpc>
                <a:spcPct val="100000"/>
              </a:lnSpc>
              <a:spcBef>
                <a:spcPts val="700"/>
              </a:spcBef>
              <a:spcAft>
                <a:spcPts val="0"/>
              </a:spcAft>
              <a:buClr>
                <a:srgbClr val="0D8774"/>
              </a:buClr>
              <a:buSzPts val="2600"/>
              <a:buFont typeface="Arial" panose="020B0604020202020204" pitchFamily="34" charset="0"/>
              <a:buChar char="•"/>
              <a:defRPr sz="2400" b="0" i="0" u="none" strike="noStrike" cap="none">
                <a:solidFill>
                  <a:schemeClr val="accent4"/>
                </a:solidFill>
                <a:latin typeface="Arial"/>
                <a:ea typeface="Arial"/>
                <a:cs typeface="Arial"/>
                <a:sym typeface="Arial"/>
              </a:defRPr>
            </a:lvl2pPr>
            <a:lvl3pPr marL="1371600" marR="0" lvl="2" indent="-381000" algn="l" rtl="0">
              <a:lnSpc>
                <a:spcPct val="100000"/>
              </a:lnSpc>
              <a:spcBef>
                <a:spcPts val="650"/>
              </a:spcBef>
              <a:spcAft>
                <a:spcPts val="0"/>
              </a:spcAft>
              <a:buClr>
                <a:srgbClr val="0D8774"/>
              </a:buClr>
              <a:buSzPts val="2400"/>
              <a:buFont typeface="Arial" panose="020B0604020202020204" pitchFamily="34" charset="0"/>
              <a:buChar char="•"/>
              <a:defRPr sz="2000" b="0" i="0" u="none" strike="noStrike" cap="none">
                <a:solidFill>
                  <a:schemeClr val="accent4"/>
                </a:solidFill>
                <a:latin typeface="Arial"/>
                <a:ea typeface="Arial"/>
                <a:cs typeface="Arial"/>
                <a:sym typeface="Arial"/>
              </a:defRPr>
            </a:lvl3pPr>
            <a:lvl4pPr marL="1828800" marR="0" lvl="3" indent="-381000" algn="l" rtl="0">
              <a:lnSpc>
                <a:spcPct val="100000"/>
              </a:lnSpc>
              <a:spcBef>
                <a:spcPts val="60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4pPr>
            <a:lvl5pPr marL="2286000" marR="0" lvl="4" indent="-381000" algn="l" rtl="0">
              <a:lnSpc>
                <a:spcPct val="100000"/>
              </a:lnSpc>
              <a:spcBef>
                <a:spcPts val="72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lvl="0"/>
            <a:endParaRPr lang="en-US" dirty="0"/>
          </a:p>
        </p:txBody>
      </p:sp>
      <p:sp>
        <p:nvSpPr>
          <p:cNvPr id="43" name="Google Shape;43;p9"/>
          <p:cNvSpPr txBox="1">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userDrawn="1">
  <p:cSld name="2_Title and Three Content with Headings">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731520" y="548640"/>
            <a:ext cx="10721705" cy="433945"/>
          </a:xfrm>
          <a:prstGeom prst="rect">
            <a:avLst/>
          </a:prstGeom>
          <a:noFill/>
          <a:ln>
            <a:noFill/>
          </a:ln>
        </p:spPr>
        <p:txBody>
          <a:bodyPr spcFirstLastPara="1" wrap="square" lIns="0" tIns="45700" rIns="0" bIns="0" anchor="t" anchorCtr="0">
            <a:spAutoFit/>
          </a:bodyPr>
          <a:lstStyle>
            <a:lvl1pPr marR="0" lvl="0" algn="l" rtl="0">
              <a:lnSpc>
                <a:spcPct val="90000"/>
              </a:lnSpc>
              <a:spcBef>
                <a:spcPts val="0"/>
              </a:spcBef>
              <a:spcAft>
                <a:spcPts val="0"/>
              </a:spcAft>
              <a:buClr>
                <a:srgbClr val="000000"/>
              </a:buClr>
              <a:buSzPts val="1400"/>
              <a:buFont typeface="Arial"/>
              <a:buNone/>
              <a:defRPr sz="28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10"/>
          <p:cNvSpPr txBox="1">
            <a:spLocks noGrp="1"/>
          </p:cNvSpPr>
          <p:nvPr>
            <p:ph type="body" idx="1"/>
          </p:nvPr>
        </p:nvSpPr>
        <p:spPr>
          <a:xfrm>
            <a:off x="731520" y="1371600"/>
            <a:ext cx="3383280" cy="512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00"/>
              </a:spcBef>
              <a:spcAft>
                <a:spcPts val="0"/>
              </a:spcAft>
              <a:buClr>
                <a:srgbClr val="0E8775"/>
              </a:buClr>
              <a:buSzPts val="2800"/>
              <a:buFont typeface="Arial"/>
              <a:buNone/>
              <a:defRPr sz="1600" b="1" i="0" u="none" strike="noStrike" cap="none">
                <a:solidFill>
                  <a:schemeClr val="dk1"/>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dirty="0"/>
          </a:p>
        </p:txBody>
      </p:sp>
      <p:sp>
        <p:nvSpPr>
          <p:cNvPr id="2" name="Google Shape;18;p3">
            <a:extLst>
              <a:ext uri="{FF2B5EF4-FFF2-40B4-BE49-F238E27FC236}">
                <a16:creationId xmlns:a16="http://schemas.microsoft.com/office/drawing/2014/main" id="{8F2A91BE-7678-AB1F-A812-6EC018084B95}"/>
              </a:ext>
            </a:extLst>
          </p:cNvPr>
          <p:cNvSpPr txBox="1">
            <a:spLocks noGrp="1"/>
          </p:cNvSpPr>
          <p:nvPr>
            <p:ph type="body" idx="13"/>
          </p:nvPr>
        </p:nvSpPr>
        <p:spPr>
          <a:xfrm>
            <a:off x="731520" y="2030955"/>
            <a:ext cx="3383280" cy="395020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2800" b="0" i="0" u="none" strike="noStrike" cap="none">
                <a:solidFill>
                  <a:schemeClr val="accent4"/>
                </a:solidFill>
                <a:latin typeface="Arial"/>
                <a:ea typeface="Arial"/>
                <a:cs typeface="Arial"/>
                <a:sym typeface="Arial"/>
              </a:defRPr>
            </a:lvl1pPr>
            <a:lvl2pPr marL="914400" marR="0" lvl="1" indent="-393700" algn="l" rtl="0">
              <a:lnSpc>
                <a:spcPct val="100000"/>
              </a:lnSpc>
              <a:spcBef>
                <a:spcPts val="700"/>
              </a:spcBef>
              <a:spcAft>
                <a:spcPts val="0"/>
              </a:spcAft>
              <a:buClr>
                <a:srgbClr val="0D8774"/>
              </a:buClr>
              <a:buSzPts val="2600"/>
              <a:buFont typeface="Arial" panose="020B0604020202020204" pitchFamily="34" charset="0"/>
              <a:buChar char="•"/>
              <a:defRPr sz="2400" b="0" i="0" u="none" strike="noStrike" cap="none">
                <a:solidFill>
                  <a:schemeClr val="accent4"/>
                </a:solidFill>
                <a:latin typeface="Arial"/>
                <a:ea typeface="Arial"/>
                <a:cs typeface="Arial"/>
                <a:sym typeface="Arial"/>
              </a:defRPr>
            </a:lvl2pPr>
            <a:lvl3pPr marL="1371600" marR="0" lvl="2" indent="-381000" algn="l" rtl="0">
              <a:lnSpc>
                <a:spcPct val="100000"/>
              </a:lnSpc>
              <a:spcBef>
                <a:spcPts val="650"/>
              </a:spcBef>
              <a:spcAft>
                <a:spcPts val="0"/>
              </a:spcAft>
              <a:buClr>
                <a:srgbClr val="0D8774"/>
              </a:buClr>
              <a:buSzPts val="2400"/>
              <a:buFont typeface="Arial" panose="020B0604020202020204" pitchFamily="34" charset="0"/>
              <a:buChar char="•"/>
              <a:defRPr sz="2000" b="0" i="0" u="none" strike="noStrike" cap="none">
                <a:solidFill>
                  <a:schemeClr val="accent4"/>
                </a:solidFill>
                <a:latin typeface="Arial"/>
                <a:ea typeface="Arial"/>
                <a:cs typeface="Arial"/>
                <a:sym typeface="Arial"/>
              </a:defRPr>
            </a:lvl3pPr>
            <a:lvl4pPr marL="1828800" marR="0" lvl="3" indent="-381000" algn="l" rtl="0">
              <a:lnSpc>
                <a:spcPct val="100000"/>
              </a:lnSpc>
              <a:spcBef>
                <a:spcPts val="60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4pPr>
            <a:lvl5pPr marL="2286000" marR="0" lvl="4" indent="-381000" algn="l" rtl="0">
              <a:lnSpc>
                <a:spcPct val="100000"/>
              </a:lnSpc>
              <a:spcBef>
                <a:spcPts val="72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lvl="0"/>
            <a:endParaRPr lang="en-US" dirty="0"/>
          </a:p>
        </p:txBody>
      </p:sp>
      <p:sp>
        <p:nvSpPr>
          <p:cNvPr id="50" name="Google Shape;50;p10"/>
          <p:cNvSpPr txBox="1">
            <a:spLocks noGrp="1"/>
          </p:cNvSpPr>
          <p:nvPr>
            <p:ph type="body" idx="2"/>
          </p:nvPr>
        </p:nvSpPr>
        <p:spPr>
          <a:xfrm>
            <a:off x="4400732" y="1371600"/>
            <a:ext cx="3383280" cy="512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00"/>
              </a:spcBef>
              <a:spcAft>
                <a:spcPts val="0"/>
              </a:spcAft>
              <a:buClr>
                <a:srgbClr val="0E8775"/>
              </a:buClr>
              <a:buSzPts val="2800"/>
              <a:buFont typeface="Arial"/>
              <a:buNone/>
              <a:defRPr sz="1600" b="1" i="0" u="none" strike="noStrike" cap="none">
                <a:solidFill>
                  <a:schemeClr val="dk1"/>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3" name="Google Shape;18;p3">
            <a:extLst>
              <a:ext uri="{FF2B5EF4-FFF2-40B4-BE49-F238E27FC236}">
                <a16:creationId xmlns:a16="http://schemas.microsoft.com/office/drawing/2014/main" id="{24E6CD6A-4BBE-3F39-F57E-9676F3F9FBD0}"/>
              </a:ext>
            </a:extLst>
          </p:cNvPr>
          <p:cNvSpPr txBox="1">
            <a:spLocks noGrp="1"/>
          </p:cNvSpPr>
          <p:nvPr>
            <p:ph type="body" idx="14"/>
          </p:nvPr>
        </p:nvSpPr>
        <p:spPr>
          <a:xfrm>
            <a:off x="4397981" y="2030956"/>
            <a:ext cx="3383280" cy="395020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2800" b="0" i="0" u="none" strike="noStrike" cap="none">
                <a:solidFill>
                  <a:schemeClr val="accent4"/>
                </a:solidFill>
                <a:latin typeface="Arial"/>
                <a:ea typeface="Arial"/>
                <a:cs typeface="Arial"/>
                <a:sym typeface="Arial"/>
              </a:defRPr>
            </a:lvl1pPr>
            <a:lvl2pPr marL="914400" marR="0" lvl="1" indent="-393700" algn="l" rtl="0">
              <a:lnSpc>
                <a:spcPct val="100000"/>
              </a:lnSpc>
              <a:spcBef>
                <a:spcPts val="700"/>
              </a:spcBef>
              <a:spcAft>
                <a:spcPts val="0"/>
              </a:spcAft>
              <a:buClr>
                <a:srgbClr val="0D8774"/>
              </a:buClr>
              <a:buSzPts val="2600"/>
              <a:buFont typeface="Arial" panose="020B0604020202020204" pitchFamily="34" charset="0"/>
              <a:buChar char="•"/>
              <a:defRPr sz="2400" b="0" i="0" u="none" strike="noStrike" cap="none">
                <a:solidFill>
                  <a:schemeClr val="accent4"/>
                </a:solidFill>
                <a:latin typeface="Arial"/>
                <a:ea typeface="Arial"/>
                <a:cs typeface="Arial"/>
                <a:sym typeface="Arial"/>
              </a:defRPr>
            </a:lvl2pPr>
            <a:lvl3pPr marL="1371600" marR="0" lvl="2" indent="-381000" algn="l" rtl="0">
              <a:lnSpc>
                <a:spcPct val="100000"/>
              </a:lnSpc>
              <a:spcBef>
                <a:spcPts val="650"/>
              </a:spcBef>
              <a:spcAft>
                <a:spcPts val="0"/>
              </a:spcAft>
              <a:buClr>
                <a:srgbClr val="0D8774"/>
              </a:buClr>
              <a:buSzPts val="2400"/>
              <a:buFont typeface="Arial" panose="020B0604020202020204" pitchFamily="34" charset="0"/>
              <a:buChar char="•"/>
              <a:defRPr sz="2000" b="0" i="0" u="none" strike="noStrike" cap="none">
                <a:solidFill>
                  <a:schemeClr val="accent4"/>
                </a:solidFill>
                <a:latin typeface="Arial"/>
                <a:ea typeface="Arial"/>
                <a:cs typeface="Arial"/>
                <a:sym typeface="Arial"/>
              </a:defRPr>
            </a:lvl3pPr>
            <a:lvl4pPr marL="1828800" marR="0" lvl="3" indent="-381000" algn="l" rtl="0">
              <a:lnSpc>
                <a:spcPct val="100000"/>
              </a:lnSpc>
              <a:spcBef>
                <a:spcPts val="60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4pPr>
            <a:lvl5pPr marL="2286000" marR="0" lvl="4" indent="-381000" algn="l" rtl="0">
              <a:lnSpc>
                <a:spcPct val="100000"/>
              </a:lnSpc>
              <a:spcBef>
                <a:spcPts val="72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lvl="0"/>
            <a:endParaRPr lang="en-US" dirty="0"/>
          </a:p>
        </p:txBody>
      </p:sp>
      <p:sp>
        <p:nvSpPr>
          <p:cNvPr id="51" name="Google Shape;51;p10"/>
          <p:cNvSpPr txBox="1">
            <a:spLocks noGrp="1"/>
          </p:cNvSpPr>
          <p:nvPr>
            <p:ph type="body" idx="3"/>
          </p:nvPr>
        </p:nvSpPr>
        <p:spPr>
          <a:xfrm>
            <a:off x="8064443" y="1371600"/>
            <a:ext cx="3383280" cy="512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00"/>
              </a:spcBef>
              <a:spcAft>
                <a:spcPts val="0"/>
              </a:spcAft>
              <a:buClr>
                <a:srgbClr val="0E8775"/>
              </a:buClr>
              <a:buSzPts val="2800"/>
              <a:buFont typeface="Arial"/>
              <a:buNone/>
              <a:defRPr sz="1600" b="1" i="0" u="none" strike="noStrike" cap="none">
                <a:solidFill>
                  <a:schemeClr val="dk1"/>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 name="Google Shape;18;p3">
            <a:extLst>
              <a:ext uri="{FF2B5EF4-FFF2-40B4-BE49-F238E27FC236}">
                <a16:creationId xmlns:a16="http://schemas.microsoft.com/office/drawing/2014/main" id="{294C0668-976D-3A30-8B27-1B12A0AAA949}"/>
              </a:ext>
            </a:extLst>
          </p:cNvPr>
          <p:cNvSpPr txBox="1">
            <a:spLocks noGrp="1"/>
          </p:cNvSpPr>
          <p:nvPr>
            <p:ph type="body" idx="15"/>
          </p:nvPr>
        </p:nvSpPr>
        <p:spPr>
          <a:xfrm>
            <a:off x="8067553" y="2030956"/>
            <a:ext cx="3383280" cy="395020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2800" b="0" i="0" u="none" strike="noStrike" cap="none">
                <a:solidFill>
                  <a:schemeClr val="accent4"/>
                </a:solidFill>
                <a:latin typeface="Arial"/>
                <a:ea typeface="Arial"/>
                <a:cs typeface="Arial"/>
                <a:sym typeface="Arial"/>
              </a:defRPr>
            </a:lvl1pPr>
            <a:lvl2pPr marL="914400" marR="0" lvl="1" indent="-393700" algn="l" rtl="0">
              <a:lnSpc>
                <a:spcPct val="100000"/>
              </a:lnSpc>
              <a:spcBef>
                <a:spcPts val="700"/>
              </a:spcBef>
              <a:spcAft>
                <a:spcPts val="0"/>
              </a:spcAft>
              <a:buClr>
                <a:srgbClr val="0D8774"/>
              </a:buClr>
              <a:buSzPts val="2600"/>
              <a:buFont typeface="Arial" panose="020B0604020202020204" pitchFamily="34" charset="0"/>
              <a:buChar char="•"/>
              <a:defRPr sz="2400" b="0" i="0" u="none" strike="noStrike" cap="none">
                <a:solidFill>
                  <a:schemeClr val="accent4"/>
                </a:solidFill>
                <a:latin typeface="Arial"/>
                <a:ea typeface="Arial"/>
                <a:cs typeface="Arial"/>
                <a:sym typeface="Arial"/>
              </a:defRPr>
            </a:lvl2pPr>
            <a:lvl3pPr marL="1371600" marR="0" lvl="2" indent="-381000" algn="l" rtl="0">
              <a:lnSpc>
                <a:spcPct val="100000"/>
              </a:lnSpc>
              <a:spcBef>
                <a:spcPts val="650"/>
              </a:spcBef>
              <a:spcAft>
                <a:spcPts val="0"/>
              </a:spcAft>
              <a:buClr>
                <a:srgbClr val="0D8774"/>
              </a:buClr>
              <a:buSzPts val="2400"/>
              <a:buFont typeface="Arial" panose="020B0604020202020204" pitchFamily="34" charset="0"/>
              <a:buChar char="•"/>
              <a:defRPr sz="2000" b="0" i="0" u="none" strike="noStrike" cap="none">
                <a:solidFill>
                  <a:schemeClr val="accent4"/>
                </a:solidFill>
                <a:latin typeface="Arial"/>
                <a:ea typeface="Arial"/>
                <a:cs typeface="Arial"/>
                <a:sym typeface="Arial"/>
              </a:defRPr>
            </a:lvl3pPr>
            <a:lvl4pPr marL="1828800" marR="0" lvl="3" indent="-381000" algn="l" rtl="0">
              <a:lnSpc>
                <a:spcPct val="100000"/>
              </a:lnSpc>
              <a:spcBef>
                <a:spcPts val="60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4pPr>
            <a:lvl5pPr marL="2286000" marR="0" lvl="4" indent="-381000" algn="l" rtl="0">
              <a:lnSpc>
                <a:spcPct val="100000"/>
              </a:lnSpc>
              <a:spcBef>
                <a:spcPts val="720"/>
              </a:spcBef>
              <a:spcAft>
                <a:spcPts val="0"/>
              </a:spcAft>
              <a:buClr>
                <a:srgbClr val="0D8774"/>
              </a:buClr>
              <a:buSzPts val="2400"/>
              <a:buFont typeface="Arial" panose="020B0604020202020204" pitchFamily="34" charset="0"/>
              <a:buChar char="•"/>
              <a:defRPr sz="1800" b="0" i="0" u="none" strike="noStrike" cap="none">
                <a:solidFill>
                  <a:schemeClr val="accent4"/>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lvl="0"/>
            <a:endParaRPr lang="en-US" dirty="0"/>
          </a:p>
        </p:txBody>
      </p:sp>
      <p:sp>
        <p:nvSpPr>
          <p:cNvPr id="52" name="Google Shape;52;p10"/>
          <p:cNvSpPr txBox="1">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reaker Title Only ">
  <p:cSld name="2_Breaker Title Only ">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08001" y="2305250"/>
            <a:ext cx="11165841" cy="224749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50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9pPr>
          </a:lstStyle>
          <a:p>
            <a:endParaRPr/>
          </a:p>
        </p:txBody>
      </p:sp>
      <p:sp>
        <p:nvSpPr>
          <p:cNvPr id="55" name="Google Shape;55;p11"/>
          <p:cNvSpPr txBox="1">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182880"/>
          </a:xfrm>
          <a:prstGeom prst="rect">
            <a:avLst/>
          </a:prstGeom>
          <a:solidFill>
            <a:srgbClr val="0E87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sldNum" idx="12"/>
          </p:nvPr>
        </p:nvSpPr>
        <p:spPr>
          <a:xfrm>
            <a:off x="10914323" y="6434289"/>
            <a:ext cx="533400" cy="18288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23" name="Google Shape;23;p5"/>
          <p:cNvSpPr/>
          <p:nvPr/>
        </p:nvSpPr>
        <p:spPr>
          <a:xfrm>
            <a:off x="0" y="0"/>
            <a:ext cx="12192000" cy="182880"/>
          </a:xfrm>
          <a:prstGeom prst="rect">
            <a:avLst/>
          </a:prstGeom>
          <a:solidFill>
            <a:srgbClr val="0E87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cxnSp>
        <p:nvCxnSpPr>
          <p:cNvPr id="24" name="Google Shape;24;p5"/>
          <p:cNvCxnSpPr/>
          <p:nvPr/>
        </p:nvCxnSpPr>
        <p:spPr>
          <a:xfrm>
            <a:off x="1311072" y="6342849"/>
            <a:ext cx="10123894" cy="0"/>
          </a:xfrm>
          <a:prstGeom prst="straightConnector1">
            <a:avLst/>
          </a:prstGeom>
          <a:noFill/>
          <a:ln w="9525" cap="flat" cmpd="sng">
            <a:solidFill>
              <a:schemeClr val="lt2"/>
            </a:solidFill>
            <a:prstDash val="solid"/>
            <a:round/>
            <a:headEnd type="none" w="sm" len="sm"/>
            <a:tailEnd type="none" w="sm" len="sm"/>
          </a:ln>
        </p:spPr>
      </p:cxnSp>
      <p:sp>
        <p:nvSpPr>
          <p:cNvPr id="25" name="Google Shape;25;p5"/>
          <p:cNvSpPr/>
          <p:nvPr/>
        </p:nvSpPr>
        <p:spPr>
          <a:xfrm>
            <a:off x="1311072" y="6434289"/>
            <a:ext cx="6412938" cy="177215"/>
          </a:xfrm>
          <a:prstGeom prst="rect">
            <a:avLst/>
          </a:prstGeom>
          <a:noFill/>
          <a:ln>
            <a:noFill/>
          </a:ln>
        </p:spPr>
        <p:txBody>
          <a:bodyPr spcFirstLastPara="1" wrap="square" lIns="0" tIns="0" rIns="0" bIns="0" anchor="ctr" anchorCtr="0">
            <a:noAutofit/>
          </a:bodyPr>
          <a:lstStyle/>
          <a:p>
            <a:pPr marL="0" marR="0" lvl="0" indent="0" algn="l" rtl="0">
              <a:lnSpc>
                <a:spcPct val="50000"/>
              </a:lnSpc>
              <a:spcBef>
                <a:spcPts val="0"/>
              </a:spcBef>
              <a:spcAft>
                <a:spcPts val="0"/>
              </a:spcAft>
              <a:buClr>
                <a:srgbClr val="006197"/>
              </a:buClr>
              <a:buSzPts val="800"/>
              <a:buFont typeface="Arial"/>
              <a:buNone/>
            </a:pPr>
            <a:r>
              <a:rPr lang="en-US" sz="1000" b="1" i="0" u="none" strike="noStrike" cap="none" dirty="0">
                <a:solidFill>
                  <a:srgbClr val="033F3A"/>
                </a:solidFill>
                <a:latin typeface="Arial"/>
                <a:ea typeface="Arial"/>
                <a:cs typeface="Arial"/>
                <a:sym typeface="Arial"/>
              </a:rPr>
              <a:t>Interagency Accessibility Forum (IAAF)</a:t>
            </a:r>
            <a:endParaRPr sz="1000" b="1" i="0" u="none" strike="noStrike" cap="none" dirty="0">
              <a:solidFill>
                <a:srgbClr val="033F3A"/>
              </a:solidFill>
              <a:latin typeface="Arial"/>
              <a:ea typeface="Arial"/>
              <a:cs typeface="Arial"/>
              <a:sym typeface="Arial"/>
            </a:endParaRPr>
          </a:p>
        </p:txBody>
      </p:sp>
      <p:pic>
        <p:nvPicPr>
          <p:cNvPr id="26" name="Google Shape;26;p5"/>
          <p:cNvPicPr preferRelativeResize="0"/>
          <p:nvPr/>
        </p:nvPicPr>
        <p:blipFill rotWithShape="1">
          <a:blip r:embed="rId6">
            <a:alphaModFix/>
          </a:blip>
          <a:srcRect/>
          <a:stretch/>
        </p:blipFill>
        <p:spPr>
          <a:xfrm>
            <a:off x="733494" y="6205689"/>
            <a:ext cx="452005" cy="45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hyperlink" Target="https://www.section508.gov/test/color-contrast-in-nonweb-documents-images/#manual-contrast-checkers"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linkedin.com/company/us-access-board" TargetMode="External"/><Relationship Id="rId2" Type="http://schemas.openxmlformats.org/officeDocument/2006/relationships/hyperlink" Target="https://x.com/AccessBoard" TargetMode="Externa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www.youtube.com/@u.s.accessboard7394" TargetMode="External"/><Relationship Id="rId4" Type="http://schemas.openxmlformats.org/officeDocument/2006/relationships/hyperlink" Target="https://www.facebook.com/usaccessboard"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access-board.gov/webinars/" TargetMode="External"/><Relationship Id="rId3" Type="http://schemas.openxmlformats.org/officeDocument/2006/relationships/hyperlink" Target="https://digital.gov/" TargetMode="External"/><Relationship Id="rId7" Type="http://schemas.openxmlformats.org/officeDocument/2006/relationships/hyperlink" Target="https://digital.gov/guides/plain-language" TargetMode="External"/><Relationship Id="rId2" Type="http://schemas.openxmlformats.org/officeDocument/2006/relationships/hyperlink" Target="https://www.section508.gov/create/social-media/" TargetMode="External"/><Relationship Id="rId1" Type="http://schemas.openxmlformats.org/officeDocument/2006/relationships/slideLayout" Target="../slideLayouts/slideLayout5.xml"/><Relationship Id="rId6" Type="http://schemas.openxmlformats.org/officeDocument/2006/relationships/hyperlink" Target="https://digital.gov/topics/multimedia" TargetMode="External"/><Relationship Id="rId5" Type="http://schemas.openxmlformats.org/officeDocument/2006/relationships/hyperlink" Target="https://digital.gov/topics/social-media" TargetMode="External"/><Relationship Id="rId4" Type="http://schemas.openxmlformats.org/officeDocument/2006/relationships/hyperlink" Target="https://digital.gov/topics/accessibility/"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pinterest.design/article/accessibility-by-design-best-practices-from-start-to-finish" TargetMode="External"/><Relationship Id="rId3" Type="http://schemas.openxmlformats.org/officeDocument/2006/relationships/hyperlink" Target="https://www.linkedin.com/accessibility" TargetMode="External"/><Relationship Id="rId7" Type="http://schemas.openxmlformats.org/officeDocument/2006/relationships/hyperlink" Target="https://help.snapchat.com/hc/en-us/sections/14203449466900-Accessibility" TargetMode="External"/><Relationship Id="rId2" Type="http://schemas.openxmlformats.org/officeDocument/2006/relationships/hyperlink" Target="https://help.x.com/en/resources/accessibility" TargetMode="External"/><Relationship Id="rId1" Type="http://schemas.openxmlformats.org/officeDocument/2006/relationships/slideLayout" Target="../slideLayouts/slideLayout5.xml"/><Relationship Id="rId6" Type="http://schemas.openxmlformats.org/officeDocument/2006/relationships/hyperlink" Target="https://about.instagram.com/blog/tips-and-tricks/advancing-accessibility-on-instagram" TargetMode="External"/><Relationship Id="rId5" Type="http://schemas.openxmlformats.org/officeDocument/2006/relationships/hyperlink" Target="https://support.google.com/youtube/answer/2734796?hl=en#:~:text=Create%20subtitles%20%26%20captions%201%20Sign%20in%20to,the%20options%20to%20add%20your%20subtitles%20and%20captions." TargetMode="External"/><Relationship Id="rId4" Type="http://schemas.openxmlformats.org/officeDocument/2006/relationships/hyperlink" Target="https://www.facebook.com/help/accessibility" TargetMode="External"/><Relationship Id="rId9" Type="http://schemas.openxmlformats.org/officeDocument/2006/relationships/hyperlink" Target="https://support.reddithelp.com/hc/en-us/articles/16988270803604-Digital-Accessibility-at-Reddi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mailto:ta@access-board.gov" TargetMode="External"/><Relationship Id="rId2" Type="http://schemas.openxmlformats.org/officeDocument/2006/relationships/hyperlink" Target="https://www.access-board.gov/ta/" TargetMode="External"/><Relationship Id="rId1" Type="http://schemas.openxmlformats.org/officeDocument/2006/relationships/slideLayout" Target="../slideLayouts/slideLayout5.xml"/><Relationship Id="rId6" Type="http://schemas.openxmlformats.org/officeDocument/2006/relationships/hyperlink" Target="https://www.access-board.gov/events/" TargetMode="External"/><Relationship Id="rId5" Type="http://schemas.openxmlformats.org/officeDocument/2006/relationships/hyperlink" Target="https://www.access-board.gov/webinars/" TargetMode="External"/><Relationship Id="rId4" Type="http://schemas.openxmlformats.org/officeDocument/2006/relationships/hyperlink" Target="https://www.access-board.gov/enforceme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4"/>
          <p:cNvSpPr txBox="1">
            <a:spLocks noGrp="1"/>
          </p:cNvSpPr>
          <p:nvPr>
            <p:ph type="title"/>
          </p:nvPr>
        </p:nvSpPr>
        <p:spPr>
          <a:xfrm>
            <a:off x="1523998" y="3223382"/>
            <a:ext cx="9144000" cy="1143000"/>
          </a:xfrm>
          <a:prstGeom prst="rect">
            <a:avLst/>
          </a:prstGeom>
          <a:noFill/>
          <a:ln>
            <a:noFill/>
          </a:ln>
        </p:spPr>
        <p:txBody>
          <a:bodyPr spcFirstLastPara="1" wrap="square" lIns="91425" tIns="45700" rIns="91425" bIns="45700" anchor="ctr" anchorCtr="0">
            <a:noAutofit/>
          </a:bodyPr>
          <a:lstStyle/>
          <a:p>
            <a:pPr lvl="0"/>
            <a:r>
              <a:rPr lang="en-US" dirty="0"/>
              <a:t>Advancing Accessibility and Engagement on Social Media</a:t>
            </a:r>
            <a:endParaRPr dirty="0"/>
          </a:p>
        </p:txBody>
      </p:sp>
      <p:pic>
        <p:nvPicPr>
          <p:cNvPr id="65" name="Google Shape;65;p14" descr="Interagency Accessibility Forum and logo"/>
          <p:cNvPicPr preferRelativeResize="0">
            <a:picLocks noGrp="1"/>
          </p:cNvPicPr>
          <p:nvPr>
            <p:ph type="pic" idx="2"/>
          </p:nvPr>
        </p:nvPicPr>
        <p:blipFill rotWithShape="1">
          <a:blip r:embed="rId3">
            <a:alphaModFix/>
          </a:blip>
          <a:srcRect l="67" r="67"/>
          <a:stretch/>
        </p:blipFill>
        <p:spPr>
          <a:xfrm>
            <a:off x="3044789" y="1051701"/>
            <a:ext cx="6102417" cy="1828800"/>
          </a:xfrm>
          <a:prstGeom prst="rect">
            <a:avLst/>
          </a:prstGeom>
          <a:noFill/>
          <a:ln>
            <a:noFill/>
          </a:ln>
        </p:spPr>
      </p:pic>
      <p:sp>
        <p:nvSpPr>
          <p:cNvPr id="67" name="Google Shape;67;p14"/>
          <p:cNvSpPr txBox="1">
            <a:spLocks noGrp="1"/>
          </p:cNvSpPr>
          <p:nvPr>
            <p:ph type="body" idx="1"/>
          </p:nvPr>
        </p:nvSpPr>
        <p:spPr>
          <a:xfrm>
            <a:off x="3240086" y="4654423"/>
            <a:ext cx="5711825"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000" dirty="0"/>
              <a:t>May 21, 2026</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7E667-239C-4D80-623B-446175A22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B3183-3502-9001-597D-5C935D732296}"/>
              </a:ext>
            </a:extLst>
          </p:cNvPr>
          <p:cNvSpPr>
            <a:spLocks noGrp="1"/>
          </p:cNvSpPr>
          <p:nvPr>
            <p:ph type="title"/>
          </p:nvPr>
        </p:nvSpPr>
        <p:spPr/>
        <p:txBody>
          <a:bodyPr/>
          <a:lstStyle/>
          <a:p>
            <a:r>
              <a:rPr lang="en-US" dirty="0"/>
              <a:t>Alt Text (3)</a:t>
            </a:r>
          </a:p>
        </p:txBody>
      </p:sp>
      <p:sp>
        <p:nvSpPr>
          <p:cNvPr id="3" name="Text Placeholder 2">
            <a:extLst>
              <a:ext uri="{FF2B5EF4-FFF2-40B4-BE49-F238E27FC236}">
                <a16:creationId xmlns:a16="http://schemas.microsoft.com/office/drawing/2014/main" id="{C9A35A6B-DFAB-96EC-B33C-53D36C748FAB}"/>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Example of alt text for images that contain text:</a:t>
            </a:r>
          </a:p>
          <a:p>
            <a:pPr marL="742950" lvl="1" indent="-285750">
              <a:lnSpc>
                <a:spcPct val="107000"/>
              </a:lnSpc>
            </a:pPr>
            <a:r>
              <a:rPr lang="en-US" kern="100" dirty="0">
                <a:ea typeface="Aptos" panose="020B0004020202020204" pitchFamily="34" charset="0"/>
                <a:cs typeface="Times New Roman" panose="02020603050405020304" pitchFamily="18" charset="0"/>
              </a:rPr>
              <a:t>Helpful: “</a:t>
            </a:r>
            <a:r>
              <a:rPr lang="en-US" dirty="0"/>
              <a:t>Fair Housing Accessibility First logo with tagline: fair housing instruction, resources, support, technical guidance</a:t>
            </a:r>
            <a:r>
              <a:rPr lang="en-US" kern="100" dirty="0">
                <a:ea typeface="Aptos" panose="020B0004020202020204" pitchFamily="34" charset="0"/>
                <a:cs typeface="Times New Roman" panose="02020603050405020304" pitchFamily="18" charset="0"/>
              </a:rPr>
              <a:t>.”</a:t>
            </a:r>
          </a:p>
          <a:p>
            <a:pPr marL="742950" lvl="1" indent="-285750">
              <a:lnSpc>
                <a:spcPct val="107000"/>
              </a:lnSpc>
            </a:pPr>
            <a:r>
              <a:rPr lang="en-US" kern="100" dirty="0">
                <a:ea typeface="Aptos" panose="020B0004020202020204" pitchFamily="34" charset="0"/>
                <a:cs typeface="Times New Roman" panose="02020603050405020304" pitchFamily="18" charset="0"/>
              </a:rPr>
              <a:t>Unhelpful: “FHAF logo.”</a:t>
            </a:r>
          </a:p>
        </p:txBody>
      </p:sp>
      <p:pic>
        <p:nvPicPr>
          <p:cNvPr id="6" name="Picture 5" descr="Fair Housing Accessibility First logo with tagline: fair housing instruction, resources, support, technical guidance.">
            <a:extLst>
              <a:ext uri="{FF2B5EF4-FFF2-40B4-BE49-F238E27FC236}">
                <a16:creationId xmlns:a16="http://schemas.microsoft.com/office/drawing/2014/main" id="{B89409C9-7C27-1CD8-A21B-5040A9490F79}"/>
              </a:ext>
            </a:extLst>
          </p:cNvPr>
          <p:cNvPicPr>
            <a:picLocks noChangeAspect="1"/>
          </p:cNvPicPr>
          <p:nvPr/>
        </p:nvPicPr>
        <p:blipFill>
          <a:blip r:embed="rId2"/>
          <a:stretch>
            <a:fillRect/>
          </a:stretch>
        </p:blipFill>
        <p:spPr>
          <a:xfrm>
            <a:off x="2466768" y="3429000"/>
            <a:ext cx="7251207" cy="2295149"/>
          </a:xfrm>
          <a:prstGeom prst="rect">
            <a:avLst/>
          </a:prstGeom>
          <a:ln>
            <a:solidFill>
              <a:schemeClr val="tx1"/>
            </a:solidFill>
          </a:ln>
        </p:spPr>
      </p:pic>
      <p:sp>
        <p:nvSpPr>
          <p:cNvPr id="4" name="Slide Number Placeholder 3">
            <a:extLst>
              <a:ext uri="{FF2B5EF4-FFF2-40B4-BE49-F238E27FC236}">
                <a16:creationId xmlns:a16="http://schemas.microsoft.com/office/drawing/2014/main" id="{E39F5184-3A0B-FC8F-54DC-A8C8ECF405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Tree>
    <p:extLst>
      <p:ext uri="{BB962C8B-B14F-4D97-AF65-F5344CB8AC3E}">
        <p14:creationId xmlns:p14="http://schemas.microsoft.com/office/powerpoint/2010/main" val="3148162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8783D-0B4E-C74C-3626-FAA53A909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E25FC-DBB3-E0E3-60DF-D3044701EA55}"/>
              </a:ext>
            </a:extLst>
          </p:cNvPr>
          <p:cNvSpPr>
            <a:spLocks noGrp="1"/>
          </p:cNvSpPr>
          <p:nvPr>
            <p:ph type="title"/>
          </p:nvPr>
        </p:nvSpPr>
        <p:spPr/>
        <p:txBody>
          <a:bodyPr/>
          <a:lstStyle/>
          <a:p>
            <a:r>
              <a:rPr lang="en-US" dirty="0"/>
              <a:t>Color Contrast (1)</a:t>
            </a:r>
          </a:p>
        </p:txBody>
      </p:sp>
      <p:sp>
        <p:nvSpPr>
          <p:cNvPr id="3" name="Text Placeholder 2">
            <a:extLst>
              <a:ext uri="{FF2B5EF4-FFF2-40B4-BE49-F238E27FC236}">
                <a16:creationId xmlns:a16="http://schemas.microsoft.com/office/drawing/2014/main" id="{B4C80582-CBF2-D235-F6F4-191342D0793E}"/>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Color contrast is the difference between the color of text and the color of the background behind it</a:t>
            </a:r>
          </a:p>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Certain color contrast ratios can result in the text of a graphic or image being difficult to read</a:t>
            </a:r>
          </a:p>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Excluding logos or brand names, it is best to maintain a contrast ratio of 4.5:1 for regular text and 3:1 for large text</a:t>
            </a:r>
          </a:p>
          <a:p>
            <a:pPr marL="742950" lvl="1" indent="-285750">
              <a:lnSpc>
                <a:spcPct val="107000"/>
              </a:lnSpc>
            </a:pPr>
            <a:r>
              <a:rPr lang="en-US" kern="100" dirty="0">
                <a:ea typeface="Aptos" panose="020B0004020202020204" pitchFamily="34" charset="0"/>
                <a:cs typeface="Times New Roman" panose="02020603050405020304" pitchFamily="18" charset="0"/>
              </a:rPr>
              <a:t>This ratio is the minimum required for federal content creators</a:t>
            </a:r>
          </a:p>
          <a:p>
            <a:pPr marL="285750" indent="-285750">
              <a:lnSpc>
                <a:spcPct val="107000"/>
              </a:lnSpc>
              <a:buFont typeface="Arial" panose="020B0604020202020204" pitchFamily="34" charset="0"/>
              <a:buChar char="•"/>
            </a:pPr>
            <a:r>
              <a:rPr lang="en-US" kern="100" dirty="0">
                <a:ea typeface="Aptos" panose="020B0004020202020204" pitchFamily="34" charset="0"/>
                <a:cs typeface="Times New Roman" panose="02020603050405020304" pitchFamily="18" charset="0"/>
              </a:rPr>
              <a:t>Use a color contrast analyzer to determine the ratio of your graphic</a:t>
            </a:r>
          </a:p>
          <a:p>
            <a:pPr marL="742950" lvl="1" indent="-285750">
              <a:lnSpc>
                <a:spcPct val="107000"/>
              </a:lnSpc>
            </a:pPr>
            <a:r>
              <a:rPr lang="en-US" kern="100" dirty="0">
                <a:ea typeface="Aptos" panose="020B0004020202020204" pitchFamily="34" charset="0"/>
                <a:cs typeface="Times New Roman" panose="02020603050405020304" pitchFamily="18" charset="0"/>
              </a:rPr>
              <a:t>There are various </a:t>
            </a:r>
            <a:r>
              <a:rPr lang="en-US" kern="100" dirty="0">
                <a:ea typeface="Aptos" panose="020B0004020202020204" pitchFamily="34" charset="0"/>
                <a:cs typeface="Times New Roman" panose="02020603050405020304" pitchFamily="18" charset="0"/>
                <a:hlinkClick r:id="rId2"/>
              </a:rPr>
              <a:t>free versions of this tool</a:t>
            </a:r>
            <a:r>
              <a:rPr lang="en-US" kern="100" dirty="0">
                <a:ea typeface="Aptos" panose="020B0004020202020204" pitchFamily="34" charset="0"/>
                <a:cs typeface="Times New Roman" panose="02020603050405020304" pitchFamily="18" charset="0"/>
              </a:rPr>
              <a:t> available online</a:t>
            </a:r>
          </a:p>
        </p:txBody>
      </p:sp>
      <p:sp>
        <p:nvSpPr>
          <p:cNvPr id="4" name="Slide Number Placeholder 3">
            <a:extLst>
              <a:ext uri="{FF2B5EF4-FFF2-40B4-BE49-F238E27FC236}">
                <a16:creationId xmlns:a16="http://schemas.microsoft.com/office/drawing/2014/main" id="{B4B3BC47-BFCB-5BC0-1E2D-913E72608E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Tree>
    <p:extLst>
      <p:ext uri="{BB962C8B-B14F-4D97-AF65-F5344CB8AC3E}">
        <p14:creationId xmlns:p14="http://schemas.microsoft.com/office/powerpoint/2010/main" val="305183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8E372-DBF2-C826-0BE2-928D2D36B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D5EAC-ECA1-A2BD-7101-7A49520DC765}"/>
              </a:ext>
            </a:extLst>
          </p:cNvPr>
          <p:cNvSpPr>
            <a:spLocks noGrp="1"/>
          </p:cNvSpPr>
          <p:nvPr>
            <p:ph type="title"/>
          </p:nvPr>
        </p:nvSpPr>
        <p:spPr/>
        <p:txBody>
          <a:bodyPr/>
          <a:lstStyle/>
          <a:p>
            <a:r>
              <a:rPr lang="en-US" dirty="0"/>
              <a:t>Color Contrast (2)</a:t>
            </a:r>
          </a:p>
        </p:txBody>
      </p:sp>
      <p:sp>
        <p:nvSpPr>
          <p:cNvPr id="3" name="Text Placeholder 2">
            <a:extLst>
              <a:ext uri="{FF2B5EF4-FFF2-40B4-BE49-F238E27FC236}">
                <a16:creationId xmlns:a16="http://schemas.microsoft.com/office/drawing/2014/main" id="{9019FBE0-1720-D60C-F948-98194778B58C}"/>
              </a:ext>
            </a:extLst>
          </p:cNvPr>
          <p:cNvSpPr>
            <a:spLocks noGrp="1"/>
          </p:cNvSpPr>
          <p:nvPr>
            <p:ph type="body" idx="1"/>
          </p:nvPr>
        </p:nvSpPr>
        <p:spPr/>
        <p:txBody>
          <a:bodyPr/>
          <a:lstStyle/>
          <a:p>
            <a:r>
              <a:rPr lang="en-US" kern="100" dirty="0">
                <a:ea typeface="Aptos" panose="020B0004020202020204" pitchFamily="34" charset="0"/>
                <a:cs typeface="Times New Roman" panose="02020603050405020304" pitchFamily="18" charset="0"/>
              </a:rPr>
              <a:t>Examples of graphics with accessible color contrast:</a:t>
            </a:r>
          </a:p>
        </p:txBody>
      </p:sp>
      <p:pic>
        <p:nvPicPr>
          <p:cNvPr id="10" name="Picture 9" descr="Graphic of red, white, and blue stripes with text: Happy Independence Day, fourth of July.">
            <a:extLst>
              <a:ext uri="{FF2B5EF4-FFF2-40B4-BE49-F238E27FC236}">
                <a16:creationId xmlns:a16="http://schemas.microsoft.com/office/drawing/2014/main" id="{F5583A5C-567C-CB0F-F477-48EC59482957}"/>
              </a:ext>
            </a:extLst>
          </p:cNvPr>
          <p:cNvPicPr>
            <a:picLocks noChangeAspect="1"/>
          </p:cNvPicPr>
          <p:nvPr/>
        </p:nvPicPr>
        <p:blipFill>
          <a:blip r:embed="rId2"/>
          <a:stretch>
            <a:fillRect/>
          </a:stretch>
        </p:blipFill>
        <p:spPr>
          <a:xfrm>
            <a:off x="787942" y="2256171"/>
            <a:ext cx="3519577" cy="3519577"/>
          </a:xfrm>
          <a:prstGeom prst="rect">
            <a:avLst/>
          </a:prstGeom>
          <a:ln>
            <a:solidFill>
              <a:schemeClr val="tx1"/>
            </a:solidFill>
          </a:ln>
        </p:spPr>
      </p:pic>
      <p:pic>
        <p:nvPicPr>
          <p:cNvPr id="8" name="Picture 7" descr="U.S. Capitol Building with a clear to dark gradient over top. Text reads: Celebrating 57 years of the Architectural Barriers Act of 1968.">
            <a:extLst>
              <a:ext uri="{FF2B5EF4-FFF2-40B4-BE49-F238E27FC236}">
                <a16:creationId xmlns:a16="http://schemas.microsoft.com/office/drawing/2014/main" id="{F929255F-BB56-9623-1BE0-BDA79C3B2D47}"/>
              </a:ext>
            </a:extLst>
          </p:cNvPr>
          <p:cNvPicPr>
            <a:picLocks noChangeAspect="1"/>
          </p:cNvPicPr>
          <p:nvPr/>
        </p:nvPicPr>
        <p:blipFill>
          <a:blip r:embed="rId3"/>
          <a:stretch>
            <a:fillRect/>
          </a:stretch>
        </p:blipFill>
        <p:spPr>
          <a:xfrm>
            <a:off x="5713706" y="2256171"/>
            <a:ext cx="5690352" cy="3519577"/>
          </a:xfrm>
          <a:prstGeom prst="rect">
            <a:avLst/>
          </a:prstGeom>
          <a:ln>
            <a:solidFill>
              <a:schemeClr val="tx1"/>
            </a:solidFill>
          </a:ln>
        </p:spPr>
      </p:pic>
      <p:sp>
        <p:nvSpPr>
          <p:cNvPr id="4" name="Slide Number Placeholder 3">
            <a:extLst>
              <a:ext uri="{FF2B5EF4-FFF2-40B4-BE49-F238E27FC236}">
                <a16:creationId xmlns:a16="http://schemas.microsoft.com/office/drawing/2014/main" id="{51BA4968-CB6B-B99E-85D1-1E3C9EB847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Tree>
    <p:extLst>
      <p:ext uri="{BB962C8B-B14F-4D97-AF65-F5344CB8AC3E}">
        <p14:creationId xmlns:p14="http://schemas.microsoft.com/office/powerpoint/2010/main" val="165515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6F76-BC3F-6CF7-DC51-87F70119F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8D2DA-8C65-D6BC-8766-0B99C5D4F848}"/>
              </a:ext>
            </a:extLst>
          </p:cNvPr>
          <p:cNvSpPr>
            <a:spLocks noGrp="1"/>
          </p:cNvSpPr>
          <p:nvPr>
            <p:ph type="title"/>
          </p:nvPr>
        </p:nvSpPr>
        <p:spPr/>
        <p:txBody>
          <a:bodyPr/>
          <a:lstStyle/>
          <a:p>
            <a:r>
              <a:rPr lang="en-US" dirty="0"/>
              <a:t>Emojis (1)</a:t>
            </a:r>
          </a:p>
        </p:txBody>
      </p:sp>
      <p:sp>
        <p:nvSpPr>
          <p:cNvPr id="3" name="Text Placeholder 2">
            <a:extLst>
              <a:ext uri="{FF2B5EF4-FFF2-40B4-BE49-F238E27FC236}">
                <a16:creationId xmlns:a16="http://schemas.microsoft.com/office/drawing/2014/main" id="{59B47D01-64B4-2D62-40A9-5C98C88EA3E8}"/>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Too many emojis in one post can be confusing or annoying for users of screen readers, as these programs will individually describe each emoji</a:t>
            </a:r>
          </a:p>
          <a:p>
            <a:pPr marL="742950" lvl="1" indent="-285750">
              <a:lnSpc>
                <a:spcPct val="107000"/>
              </a:lnSpc>
              <a:spcBef>
                <a:spcPts val="0"/>
              </a:spcBef>
            </a:pPr>
            <a:r>
              <a:rPr lang="en-US" kern="100" dirty="0">
                <a:ea typeface="Aptos" panose="020B0004020202020204" pitchFamily="34" charset="0"/>
                <a:cs typeface="Times New Roman" panose="02020603050405020304" pitchFamily="18" charset="0"/>
              </a:rPr>
              <a:t>Using several emojis in a row can cause the same problem</a:t>
            </a:r>
          </a:p>
          <a:p>
            <a:pPr marL="285750" indent="-285750">
              <a:lnSpc>
                <a:spcPct val="107000"/>
              </a:lnSpc>
              <a:spcBef>
                <a:spcPts val="0"/>
              </a:spcBef>
              <a:buFont typeface="Arial" panose="020B0604020202020204" pitchFamily="34" charset="0"/>
              <a:buChar char="•"/>
            </a:pPr>
            <a:r>
              <a:rPr lang="en-US" dirty="0"/>
              <a:t>Placing emojis in between sentences in the text of a post can be disorienting and distracting as well</a:t>
            </a:r>
          </a:p>
          <a:p>
            <a:pPr marL="742950" lvl="1" indent="-285750">
              <a:lnSpc>
                <a:spcPct val="107000"/>
              </a:lnSpc>
              <a:spcBef>
                <a:spcPts val="0"/>
              </a:spcBef>
            </a:pPr>
            <a:r>
              <a:rPr lang="en-US" dirty="0"/>
              <a:t>It is best to place emojis at natural stopping points in the text of a post, such as at the end of a paragraph or prior to a link that concludes a post</a:t>
            </a:r>
          </a:p>
        </p:txBody>
      </p:sp>
      <p:sp>
        <p:nvSpPr>
          <p:cNvPr id="4" name="Slide Number Placeholder 3">
            <a:extLst>
              <a:ext uri="{FF2B5EF4-FFF2-40B4-BE49-F238E27FC236}">
                <a16:creationId xmlns:a16="http://schemas.microsoft.com/office/drawing/2014/main" id="{36B209C2-BD20-4705-1543-0B75B80F53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spTree>
    <p:extLst>
      <p:ext uri="{BB962C8B-B14F-4D97-AF65-F5344CB8AC3E}">
        <p14:creationId xmlns:p14="http://schemas.microsoft.com/office/powerpoint/2010/main" val="414620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CC81A-41DC-19BD-8680-6AB345700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75011-9053-C75B-7D24-EDB7F3FB7D18}"/>
              </a:ext>
            </a:extLst>
          </p:cNvPr>
          <p:cNvSpPr>
            <a:spLocks noGrp="1"/>
          </p:cNvSpPr>
          <p:nvPr>
            <p:ph type="title"/>
          </p:nvPr>
        </p:nvSpPr>
        <p:spPr/>
        <p:txBody>
          <a:bodyPr/>
          <a:lstStyle/>
          <a:p>
            <a:r>
              <a:rPr lang="en-US" dirty="0"/>
              <a:t>Emojis (2)</a:t>
            </a:r>
          </a:p>
        </p:txBody>
      </p:sp>
      <p:sp>
        <p:nvSpPr>
          <p:cNvPr id="3" name="Text Placeholder 2">
            <a:extLst>
              <a:ext uri="{FF2B5EF4-FFF2-40B4-BE49-F238E27FC236}">
                <a16:creationId xmlns:a16="http://schemas.microsoft.com/office/drawing/2014/main" id="{981BD595-7AAB-9DF9-CE33-25CDBC7938B7}"/>
              </a:ext>
            </a:extLst>
          </p:cNvPr>
          <p:cNvSpPr>
            <a:spLocks noGrp="1"/>
          </p:cNvSpPr>
          <p:nvPr>
            <p:ph type="body" idx="1"/>
          </p:nvPr>
        </p:nvSpPr>
        <p:spPr/>
        <p:txBody>
          <a:bodyPr/>
          <a:lstStyle/>
          <a:p>
            <a:r>
              <a:rPr lang="en-US" kern="100" dirty="0">
                <a:ea typeface="Aptos" panose="020B0004020202020204" pitchFamily="34" charset="0"/>
                <a:cs typeface="Times New Roman" panose="02020603050405020304" pitchFamily="18" charset="0"/>
              </a:rPr>
              <a:t>Example:</a:t>
            </a:r>
          </a:p>
        </p:txBody>
      </p:sp>
      <p:pic>
        <p:nvPicPr>
          <p:cNvPr id="10" name="Picture 9" descr="Screenshot of a U.S. Access Board post on LinkedIn with 6,063 followers, and posted 2 days ago. Text reads: &quot;The U.S. Access Board is proud to announce that Public Board Member Tina Guenette was elected Vice-Chair of the Board. We look forward to her leadership over the next year, along with her incredible commitment to accessibility for all Americans!&quot; Text is followed by a right-facing arrow emoji and a hyperlink. Below the text is a headshot of Vice-Chair Guenette.">
            <a:extLst>
              <a:ext uri="{FF2B5EF4-FFF2-40B4-BE49-F238E27FC236}">
                <a16:creationId xmlns:a16="http://schemas.microsoft.com/office/drawing/2014/main" id="{E2E6C347-BE35-1A5E-17D0-81FF93B762F8}"/>
              </a:ext>
            </a:extLst>
          </p:cNvPr>
          <p:cNvPicPr>
            <a:picLocks noChangeAspect="1"/>
          </p:cNvPicPr>
          <p:nvPr/>
        </p:nvPicPr>
        <p:blipFill>
          <a:blip r:embed="rId2"/>
          <a:stretch>
            <a:fillRect/>
          </a:stretch>
        </p:blipFill>
        <p:spPr>
          <a:xfrm>
            <a:off x="3633111" y="548640"/>
            <a:ext cx="4918521" cy="5577840"/>
          </a:xfrm>
          <a:prstGeom prst="rect">
            <a:avLst/>
          </a:prstGeom>
          <a:ln>
            <a:solidFill>
              <a:schemeClr val="tx1"/>
            </a:solidFill>
          </a:ln>
        </p:spPr>
      </p:pic>
      <p:sp>
        <p:nvSpPr>
          <p:cNvPr id="4" name="Slide Number Placeholder 3">
            <a:extLst>
              <a:ext uri="{FF2B5EF4-FFF2-40B4-BE49-F238E27FC236}">
                <a16:creationId xmlns:a16="http://schemas.microsoft.com/office/drawing/2014/main" id="{CF3228F9-66A9-742A-FB12-C1D31C6CE1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Tree>
    <p:extLst>
      <p:ext uri="{BB962C8B-B14F-4D97-AF65-F5344CB8AC3E}">
        <p14:creationId xmlns:p14="http://schemas.microsoft.com/office/powerpoint/2010/main" val="48346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25EA8-4BC8-5200-70A2-3ADC1450C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B98BA9-C289-3315-EFA7-90DB791CE339}"/>
              </a:ext>
            </a:extLst>
          </p:cNvPr>
          <p:cNvSpPr>
            <a:spLocks noGrp="1"/>
          </p:cNvSpPr>
          <p:nvPr>
            <p:ph type="title"/>
          </p:nvPr>
        </p:nvSpPr>
        <p:spPr/>
        <p:txBody>
          <a:bodyPr/>
          <a:lstStyle/>
          <a:p>
            <a:r>
              <a:rPr lang="en-US" dirty="0"/>
              <a:t>GIFs</a:t>
            </a:r>
          </a:p>
        </p:txBody>
      </p:sp>
      <p:sp>
        <p:nvSpPr>
          <p:cNvPr id="3" name="Text Placeholder 2">
            <a:extLst>
              <a:ext uri="{FF2B5EF4-FFF2-40B4-BE49-F238E27FC236}">
                <a16:creationId xmlns:a16="http://schemas.microsoft.com/office/drawing/2014/main" id="{02F249ED-EFD2-81AB-619B-37B9C7017D58}"/>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dirty="0">
                <a:solidFill>
                  <a:srgbClr val="1B1B1B"/>
                </a:solidFill>
                <a:latin typeface="+mj-lt"/>
              </a:rPr>
              <a:t>Since GIFs don’t usually have user controls to pause, stop, or hide the animation, and may include harmful flashing or blinking, it is not recommended to use GIFs unless they can be made fully accessible</a:t>
            </a:r>
          </a:p>
          <a:p>
            <a:pPr marL="742950" lvl="1" indent="-285750">
              <a:lnSpc>
                <a:spcPct val="107000"/>
              </a:lnSpc>
            </a:pPr>
            <a:r>
              <a:rPr lang="en-US" kern="100" dirty="0">
                <a:solidFill>
                  <a:srgbClr val="1B1B1B"/>
                </a:solidFill>
                <a:latin typeface="+mj-lt"/>
                <a:ea typeface="Aptos" panose="020B0004020202020204" pitchFamily="34" charset="0"/>
                <a:cs typeface="Times New Roman" panose="02020603050405020304" pitchFamily="18" charset="0"/>
              </a:rPr>
              <a:t>Some social media sites may incorporate these controls, but this must be considered on a platform-by-platform basis</a:t>
            </a:r>
          </a:p>
          <a:p>
            <a:pPr marL="285750" indent="-285750">
              <a:lnSpc>
                <a:spcPct val="107000"/>
              </a:lnSpc>
              <a:buFont typeface="Arial" panose="020B0604020202020204" pitchFamily="34" charset="0"/>
              <a:buChar char="•"/>
            </a:pPr>
            <a:r>
              <a:rPr lang="en-US" kern="100" dirty="0">
                <a:solidFill>
                  <a:srgbClr val="1B1B1B"/>
                </a:solidFill>
                <a:latin typeface="+mj-lt"/>
                <a:ea typeface="Aptos" panose="020B0004020202020204" pitchFamily="34" charset="0"/>
                <a:cs typeface="Times New Roman" panose="02020603050405020304" pitchFamily="18" charset="0"/>
              </a:rPr>
              <a:t>If you do use GIFs, and they contain text, then ensure that they have an accessible color contrast</a:t>
            </a:r>
          </a:p>
          <a:p>
            <a:pPr marL="742950" lvl="1" indent="-285750">
              <a:lnSpc>
                <a:spcPct val="107000"/>
              </a:lnSpc>
            </a:pPr>
            <a:r>
              <a:rPr lang="en-US" kern="100" dirty="0">
                <a:solidFill>
                  <a:srgbClr val="1B1B1B"/>
                </a:solidFill>
                <a:latin typeface="+mj-lt"/>
                <a:ea typeface="Aptos" panose="020B0004020202020204" pitchFamily="34" charset="0"/>
                <a:cs typeface="Times New Roman" panose="02020603050405020304" pitchFamily="18" charset="0"/>
              </a:rPr>
              <a:t>Always include alt text for GIFs</a:t>
            </a:r>
          </a:p>
        </p:txBody>
      </p:sp>
      <p:sp>
        <p:nvSpPr>
          <p:cNvPr id="4" name="Slide Number Placeholder 3">
            <a:extLst>
              <a:ext uri="{FF2B5EF4-FFF2-40B4-BE49-F238E27FC236}">
                <a16:creationId xmlns:a16="http://schemas.microsoft.com/office/drawing/2014/main" id="{3EAE3FBB-9C1A-FEA6-303C-F8DED156FC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dirty="0"/>
          </a:p>
        </p:txBody>
      </p:sp>
    </p:spTree>
    <p:extLst>
      <p:ext uri="{BB962C8B-B14F-4D97-AF65-F5344CB8AC3E}">
        <p14:creationId xmlns:p14="http://schemas.microsoft.com/office/powerpoint/2010/main" val="2740813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CEE9F-4D35-C3F3-2D3D-ED75F1F3C4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1A07E-B374-6CA9-146B-775BF28FC40E}"/>
              </a:ext>
            </a:extLst>
          </p:cNvPr>
          <p:cNvSpPr>
            <a:spLocks noGrp="1"/>
          </p:cNvSpPr>
          <p:nvPr>
            <p:ph type="title"/>
          </p:nvPr>
        </p:nvSpPr>
        <p:spPr/>
        <p:txBody>
          <a:bodyPr/>
          <a:lstStyle/>
          <a:p>
            <a:r>
              <a:rPr lang="en-US" dirty="0"/>
              <a:t>Hashtags</a:t>
            </a:r>
          </a:p>
        </p:txBody>
      </p:sp>
      <p:sp>
        <p:nvSpPr>
          <p:cNvPr id="3" name="Text Placeholder 2">
            <a:extLst>
              <a:ext uri="{FF2B5EF4-FFF2-40B4-BE49-F238E27FC236}">
                <a16:creationId xmlns:a16="http://schemas.microsoft.com/office/drawing/2014/main" id="{9E46F21C-788A-0B69-B864-C3CE34B35625}"/>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Screen readers may see a multi-word hashtag as being one word, and they will read it as such</a:t>
            </a:r>
          </a:p>
          <a:p>
            <a:pPr marL="742950" lvl="1" indent="-285750">
              <a:lnSpc>
                <a:spcPct val="107000"/>
              </a:lnSpc>
              <a:spcBef>
                <a:spcPts val="0"/>
              </a:spcBef>
            </a:pPr>
            <a:r>
              <a:rPr lang="en-US" kern="100" dirty="0">
                <a:ea typeface="Aptos" panose="020B0004020202020204" pitchFamily="34" charset="0"/>
                <a:cs typeface="Times New Roman" panose="02020603050405020304" pitchFamily="18" charset="0"/>
              </a:rPr>
              <a:t>Therefore, always capitalize each word in a multi-word hashtag</a:t>
            </a:r>
          </a:p>
          <a:p>
            <a:pPr marL="742950" lvl="1" indent="-285750">
              <a:lnSpc>
                <a:spcPct val="107000"/>
              </a:lnSpc>
              <a:spcBef>
                <a:spcPts val="0"/>
              </a:spcBef>
            </a:pPr>
            <a:r>
              <a:rPr lang="en-US" kern="100" dirty="0">
                <a:ea typeface="Aptos" panose="020B0004020202020204" pitchFamily="34" charset="0"/>
                <a:cs typeface="Times New Roman" panose="02020603050405020304" pitchFamily="18" charset="0"/>
              </a:rPr>
              <a:t>If possible, do the same with your account handles</a:t>
            </a:r>
          </a:p>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Examples:</a:t>
            </a:r>
          </a:p>
          <a:p>
            <a:pPr marL="742950" lvl="1" indent="-285750">
              <a:lnSpc>
                <a:spcPct val="107000"/>
              </a:lnSpc>
            </a:pPr>
            <a:r>
              <a:rPr lang="en-US" kern="100" dirty="0">
                <a:ea typeface="Aptos" panose="020B0004020202020204" pitchFamily="34" charset="0"/>
                <a:cs typeface="Times New Roman" panose="02020603050405020304" pitchFamily="18" charset="0"/>
              </a:rPr>
              <a:t>#MemorialDay</a:t>
            </a:r>
          </a:p>
          <a:p>
            <a:pPr marL="742950" lvl="1" indent="-285750">
              <a:lnSpc>
                <a:spcPct val="107000"/>
              </a:lnSpc>
            </a:pPr>
            <a:r>
              <a:rPr lang="en-US" kern="100" dirty="0">
                <a:ea typeface="Aptos" panose="020B0004020202020204" pitchFamily="34" charset="0"/>
                <a:cs typeface="Times New Roman" panose="02020603050405020304" pitchFamily="18" charset="0"/>
              </a:rPr>
              <a:t>#America250</a:t>
            </a:r>
          </a:p>
          <a:p>
            <a:pPr marL="742950" lvl="1" indent="-285750">
              <a:lnSpc>
                <a:spcPct val="107000"/>
              </a:lnSpc>
            </a:pPr>
            <a:r>
              <a:rPr lang="en-US" kern="100" dirty="0">
                <a:ea typeface="Aptos" panose="020B0004020202020204" pitchFamily="34" charset="0"/>
                <a:cs typeface="Times New Roman" panose="02020603050405020304" pitchFamily="18" charset="0"/>
              </a:rPr>
              <a:t>@AccessBoard</a:t>
            </a:r>
          </a:p>
          <a:p>
            <a:pPr marL="742950" lvl="1" indent="-285750">
              <a:lnSpc>
                <a:spcPct val="107000"/>
              </a:lnSpc>
            </a:pPr>
            <a:r>
              <a:rPr lang="en-US" kern="100" dirty="0">
                <a:ea typeface="Aptos" panose="020B0004020202020204" pitchFamily="34" charset="0"/>
                <a:cs typeface="Times New Roman" panose="02020603050405020304" pitchFamily="18" charset="0"/>
              </a:rPr>
              <a:t>@USPS</a:t>
            </a:r>
          </a:p>
        </p:txBody>
      </p:sp>
      <p:sp>
        <p:nvSpPr>
          <p:cNvPr id="4" name="Slide Number Placeholder 3">
            <a:extLst>
              <a:ext uri="{FF2B5EF4-FFF2-40B4-BE49-F238E27FC236}">
                <a16:creationId xmlns:a16="http://schemas.microsoft.com/office/drawing/2014/main" id="{4B28C4A6-0C93-A985-DA1D-D71C441AA3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spTree>
    <p:extLst>
      <p:ext uri="{BB962C8B-B14F-4D97-AF65-F5344CB8AC3E}">
        <p14:creationId xmlns:p14="http://schemas.microsoft.com/office/powerpoint/2010/main" val="4214011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62D7-806C-27FF-0AE3-9C8AEC48F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06C27-243A-C182-52F8-AC68F2C06D9F}"/>
              </a:ext>
            </a:extLst>
          </p:cNvPr>
          <p:cNvSpPr>
            <a:spLocks noGrp="1"/>
          </p:cNvSpPr>
          <p:nvPr>
            <p:ph type="title"/>
          </p:nvPr>
        </p:nvSpPr>
        <p:spPr/>
        <p:txBody>
          <a:bodyPr/>
          <a:lstStyle/>
          <a:p>
            <a:r>
              <a:rPr lang="en-US" dirty="0"/>
              <a:t>Plain Language (1)</a:t>
            </a:r>
          </a:p>
        </p:txBody>
      </p:sp>
      <p:sp>
        <p:nvSpPr>
          <p:cNvPr id="3" name="Text Placeholder 2">
            <a:extLst>
              <a:ext uri="{FF2B5EF4-FFF2-40B4-BE49-F238E27FC236}">
                <a16:creationId xmlns:a16="http://schemas.microsoft.com/office/drawing/2014/main" id="{013BF6FA-EED7-EEF4-F952-BDBA8096FCE1}"/>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dirty="0">
                <a:latin typeface="+mj-lt"/>
                <a:ea typeface="Aptos" panose="020B0004020202020204" pitchFamily="34" charset="0"/>
                <a:cs typeface="Times New Roman" panose="02020603050405020304" pitchFamily="18" charset="0"/>
              </a:rPr>
              <a:t>Plain language is writing that is designed to be understood as quickly and clearly as possible</a:t>
            </a:r>
          </a:p>
          <a:p>
            <a:pPr marL="285750" indent="-285750">
              <a:lnSpc>
                <a:spcPct val="107000"/>
              </a:lnSpc>
              <a:spcBef>
                <a:spcPts val="0"/>
              </a:spcBef>
              <a:buFont typeface="Arial" panose="020B0604020202020204" pitchFamily="34" charset="0"/>
              <a:buChar char="•"/>
            </a:pPr>
            <a:r>
              <a:rPr lang="en-US" dirty="0">
                <a:latin typeface="+mj-lt"/>
                <a:ea typeface="Aptos" panose="020B0004020202020204" pitchFamily="34" charset="0"/>
                <a:cs typeface="Times New Roman" panose="02020603050405020304" pitchFamily="18" charset="0"/>
              </a:rPr>
              <a:t>It is best to use plain language when creating public-facing content for social media</a:t>
            </a:r>
          </a:p>
          <a:p>
            <a:pPr marL="285750" indent="-285750">
              <a:lnSpc>
                <a:spcPct val="107000"/>
              </a:lnSpc>
              <a:spcBef>
                <a:spcPts val="0"/>
              </a:spcBef>
              <a:buFont typeface="Arial" panose="020B0604020202020204" pitchFamily="34" charset="0"/>
              <a:buChar char="•"/>
            </a:pPr>
            <a:r>
              <a:rPr lang="en-US" kern="100" dirty="0">
                <a:latin typeface="+mj-lt"/>
                <a:ea typeface="Aptos" panose="020B0004020202020204" pitchFamily="34" charset="0"/>
                <a:cs typeface="Times New Roman" panose="02020603050405020304" pitchFamily="18" charset="0"/>
              </a:rPr>
              <a:t>Important elements of plain language include:</a:t>
            </a:r>
          </a:p>
          <a:p>
            <a:pPr marL="742950" lvl="1" indent="-285750">
              <a:lnSpc>
                <a:spcPct val="107000"/>
              </a:lnSpc>
            </a:pPr>
            <a:r>
              <a:rPr lang="en-US" kern="100" dirty="0">
                <a:latin typeface="+mj-lt"/>
                <a:ea typeface="Aptos" panose="020B0004020202020204" pitchFamily="34" charset="0"/>
                <a:cs typeface="Times New Roman" panose="02020603050405020304" pitchFamily="18" charset="0"/>
              </a:rPr>
              <a:t>Use of active voice</a:t>
            </a:r>
          </a:p>
          <a:p>
            <a:pPr marL="742950" lvl="1" indent="-285750">
              <a:lnSpc>
                <a:spcPct val="107000"/>
              </a:lnSpc>
            </a:pPr>
            <a:r>
              <a:rPr lang="en-US" kern="100" dirty="0">
                <a:latin typeface="+mj-lt"/>
                <a:ea typeface="Aptos" panose="020B0004020202020204" pitchFamily="34" charset="0"/>
                <a:cs typeface="Times New Roman" panose="02020603050405020304" pitchFamily="18" charset="0"/>
              </a:rPr>
              <a:t>Short sentences</a:t>
            </a:r>
          </a:p>
          <a:p>
            <a:pPr marL="742950" lvl="1" indent="-285750">
              <a:lnSpc>
                <a:spcPct val="107000"/>
              </a:lnSpc>
            </a:pPr>
            <a:r>
              <a:rPr lang="en-US" kern="100" dirty="0">
                <a:latin typeface="+mj-lt"/>
                <a:ea typeface="Aptos" panose="020B0004020202020204" pitchFamily="34" charset="0"/>
                <a:cs typeface="Times New Roman" panose="02020603050405020304" pitchFamily="18" charset="0"/>
              </a:rPr>
              <a:t>Step-by-step instructions</a:t>
            </a:r>
          </a:p>
          <a:p>
            <a:pPr marL="742950" lvl="1" indent="-285750">
              <a:lnSpc>
                <a:spcPct val="107000"/>
              </a:lnSpc>
            </a:pPr>
            <a:r>
              <a:rPr lang="en-US" kern="100" dirty="0">
                <a:latin typeface="+mj-lt"/>
                <a:ea typeface="Aptos" panose="020B0004020202020204" pitchFamily="34" charset="0"/>
                <a:cs typeface="Times New Roman" panose="02020603050405020304" pitchFamily="18" charset="0"/>
              </a:rPr>
              <a:t>Avoiding complicated terminology</a:t>
            </a:r>
          </a:p>
        </p:txBody>
      </p:sp>
      <p:sp>
        <p:nvSpPr>
          <p:cNvPr id="4" name="Slide Number Placeholder 3">
            <a:extLst>
              <a:ext uri="{FF2B5EF4-FFF2-40B4-BE49-F238E27FC236}">
                <a16:creationId xmlns:a16="http://schemas.microsoft.com/office/drawing/2014/main" id="{C3D49ED1-CE1E-5A37-5FD6-183764C0F0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Tree>
    <p:extLst>
      <p:ext uri="{BB962C8B-B14F-4D97-AF65-F5344CB8AC3E}">
        <p14:creationId xmlns:p14="http://schemas.microsoft.com/office/powerpoint/2010/main" val="271172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1901B-B60C-B655-03CF-992ED60A9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C73C1-C81B-23BD-2CFB-337F9F42503D}"/>
              </a:ext>
            </a:extLst>
          </p:cNvPr>
          <p:cNvSpPr>
            <a:spLocks noGrp="1"/>
          </p:cNvSpPr>
          <p:nvPr>
            <p:ph type="title"/>
          </p:nvPr>
        </p:nvSpPr>
        <p:spPr/>
        <p:txBody>
          <a:bodyPr/>
          <a:lstStyle/>
          <a:p>
            <a:r>
              <a:rPr lang="en-US" dirty="0"/>
              <a:t>Plain Language (2)</a:t>
            </a:r>
          </a:p>
        </p:txBody>
      </p:sp>
      <p:sp>
        <p:nvSpPr>
          <p:cNvPr id="3" name="Text Placeholder 2">
            <a:extLst>
              <a:ext uri="{FF2B5EF4-FFF2-40B4-BE49-F238E27FC236}">
                <a16:creationId xmlns:a16="http://schemas.microsoft.com/office/drawing/2014/main" id="{C7B7B09B-21A5-8B9F-EBEB-497432328167}"/>
              </a:ext>
            </a:extLst>
          </p:cNvPr>
          <p:cNvSpPr>
            <a:spLocks noGrp="1"/>
          </p:cNvSpPr>
          <p:nvPr>
            <p:ph type="body" idx="1"/>
          </p:nvPr>
        </p:nvSpPr>
        <p:spPr/>
        <p:txBody>
          <a:bodyPr/>
          <a:lstStyle/>
          <a:p>
            <a:r>
              <a:rPr lang="en-US" dirty="0"/>
              <a:t>Example of confusing text:</a:t>
            </a:r>
          </a:p>
          <a:p>
            <a:pPr lvl="1"/>
            <a:r>
              <a:rPr lang="en-US" i="1" dirty="0"/>
              <a:t>Medicaid: Apply if you are aged (65 years old or older), blind, or have a disability and have low income and few resources. Apply if you are terminally ill and want to receive hospice services. Apply if you are aged, blind, or have a disability; live in a nursing home; and have low income and limited resources. Apply if you are aged, blind, or have a disability and need nursing home care, but can stay at home with special community care services. Apply if you are eligible for Medicare and have low income and limited resources.</a:t>
            </a:r>
          </a:p>
        </p:txBody>
      </p:sp>
      <p:sp>
        <p:nvSpPr>
          <p:cNvPr id="4" name="Slide Number Placeholder 3">
            <a:extLst>
              <a:ext uri="{FF2B5EF4-FFF2-40B4-BE49-F238E27FC236}">
                <a16:creationId xmlns:a16="http://schemas.microsoft.com/office/drawing/2014/main" id="{DBC6AC2E-AB40-A83F-FD92-510339D290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spTree>
    <p:extLst>
      <p:ext uri="{BB962C8B-B14F-4D97-AF65-F5344CB8AC3E}">
        <p14:creationId xmlns:p14="http://schemas.microsoft.com/office/powerpoint/2010/main" val="3002468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89F5-E617-89EA-0E7A-1C0E387A6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73C81-2E21-72CE-D0C5-2D90B9DA1879}"/>
              </a:ext>
            </a:extLst>
          </p:cNvPr>
          <p:cNvSpPr>
            <a:spLocks noGrp="1"/>
          </p:cNvSpPr>
          <p:nvPr>
            <p:ph type="title"/>
          </p:nvPr>
        </p:nvSpPr>
        <p:spPr/>
        <p:txBody>
          <a:bodyPr/>
          <a:lstStyle/>
          <a:p>
            <a:r>
              <a:rPr lang="en-US" dirty="0"/>
              <a:t>Plain Language (3)</a:t>
            </a:r>
          </a:p>
        </p:txBody>
      </p:sp>
      <p:sp>
        <p:nvSpPr>
          <p:cNvPr id="3" name="Text Placeholder 2">
            <a:extLst>
              <a:ext uri="{FF2B5EF4-FFF2-40B4-BE49-F238E27FC236}">
                <a16:creationId xmlns:a16="http://schemas.microsoft.com/office/drawing/2014/main" id="{F5823892-A454-5CD5-20D7-CA7BEFB0ACB1}"/>
              </a:ext>
            </a:extLst>
          </p:cNvPr>
          <p:cNvSpPr>
            <a:spLocks noGrp="1"/>
          </p:cNvSpPr>
          <p:nvPr>
            <p:ph type="body" idx="1"/>
          </p:nvPr>
        </p:nvSpPr>
        <p:spPr/>
        <p:txBody>
          <a:bodyPr/>
          <a:lstStyle/>
          <a:p>
            <a:r>
              <a:rPr lang="en-US" dirty="0"/>
              <a:t>Example of effective plain language:</a:t>
            </a:r>
          </a:p>
          <a:p>
            <a:pPr lvl="1"/>
            <a:r>
              <a:rPr lang="en-US" i="1" dirty="0"/>
              <a:t>You may apply for Medicaid if you are:</a:t>
            </a:r>
          </a:p>
          <a:p>
            <a:pPr lvl="2"/>
            <a:r>
              <a:rPr lang="en-US" i="1" dirty="0"/>
              <a:t>Terminally ill and want hospice services</a:t>
            </a:r>
          </a:p>
          <a:p>
            <a:pPr lvl="2"/>
            <a:r>
              <a:rPr lang="en-US" i="1" dirty="0"/>
              <a:t>Eligible for Medicare and have low income and limited resources</a:t>
            </a:r>
          </a:p>
          <a:p>
            <a:pPr lvl="2"/>
            <a:r>
              <a:rPr lang="en-US" i="1" dirty="0"/>
              <a:t>65 years old or older, blind, or have a disability, and have low income, few resources, and:</a:t>
            </a:r>
          </a:p>
          <a:p>
            <a:pPr lvl="3"/>
            <a:r>
              <a:rPr lang="en-US" i="1" dirty="0"/>
              <a:t>Live in a nursing home</a:t>
            </a:r>
          </a:p>
          <a:p>
            <a:pPr lvl="3"/>
            <a:r>
              <a:rPr lang="en-US" i="1" dirty="0"/>
              <a:t>Need nursing home care but can stay at home with special community care services</a:t>
            </a:r>
          </a:p>
        </p:txBody>
      </p:sp>
      <p:sp>
        <p:nvSpPr>
          <p:cNvPr id="4" name="Slide Number Placeholder 3">
            <a:extLst>
              <a:ext uri="{FF2B5EF4-FFF2-40B4-BE49-F238E27FC236}">
                <a16:creationId xmlns:a16="http://schemas.microsoft.com/office/drawing/2014/main" id="{555C939D-CAC3-0C83-8357-9EF542CBCC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dirty="0"/>
          </a:p>
        </p:txBody>
      </p:sp>
    </p:spTree>
    <p:extLst>
      <p:ext uri="{BB962C8B-B14F-4D97-AF65-F5344CB8AC3E}">
        <p14:creationId xmlns:p14="http://schemas.microsoft.com/office/powerpoint/2010/main" val="426542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310B-1021-211F-D6A8-EA5D7D3B023A}"/>
              </a:ext>
            </a:extLst>
          </p:cNvPr>
          <p:cNvSpPr>
            <a:spLocks noGrp="1"/>
          </p:cNvSpPr>
          <p:nvPr>
            <p:ph type="title"/>
          </p:nvPr>
        </p:nvSpPr>
        <p:spPr/>
        <p:txBody>
          <a:bodyPr/>
          <a:lstStyle/>
          <a:p>
            <a:r>
              <a:rPr lang="en-US" dirty="0"/>
              <a:t>Presenter</a:t>
            </a:r>
          </a:p>
        </p:txBody>
      </p:sp>
      <p:pic>
        <p:nvPicPr>
          <p:cNvPr id="5" name="Picture 4" descr="Headshot of David O'Keefe.">
            <a:extLst>
              <a:ext uri="{FF2B5EF4-FFF2-40B4-BE49-F238E27FC236}">
                <a16:creationId xmlns:a16="http://schemas.microsoft.com/office/drawing/2014/main" id="{B2C327DA-1D9D-2310-76B0-13BB4EF923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1655" y="1393289"/>
            <a:ext cx="3257137" cy="4071421"/>
          </a:xfrm>
          <a:prstGeom prst="rect">
            <a:avLst/>
          </a:prstGeom>
          <a:ln>
            <a:solidFill>
              <a:schemeClr val="tx1"/>
            </a:solidFill>
          </a:ln>
        </p:spPr>
      </p:pic>
      <p:sp>
        <p:nvSpPr>
          <p:cNvPr id="3" name="Text Placeholder 2">
            <a:extLst>
              <a:ext uri="{FF2B5EF4-FFF2-40B4-BE49-F238E27FC236}">
                <a16:creationId xmlns:a16="http://schemas.microsoft.com/office/drawing/2014/main" id="{A537D27F-53DC-3390-DED5-8CDCF195EB80}"/>
              </a:ext>
            </a:extLst>
          </p:cNvPr>
          <p:cNvSpPr>
            <a:spLocks noGrp="1"/>
          </p:cNvSpPr>
          <p:nvPr>
            <p:ph type="body" idx="1"/>
          </p:nvPr>
        </p:nvSpPr>
        <p:spPr>
          <a:xfrm>
            <a:off x="5748792" y="2674619"/>
            <a:ext cx="4572001" cy="1508760"/>
          </a:xfrm>
        </p:spPr>
        <p:txBody>
          <a:bodyPr/>
          <a:lstStyle/>
          <a:p>
            <a:pPr marL="50800" indent="0">
              <a:buNone/>
            </a:pPr>
            <a:r>
              <a:rPr lang="en-US" b="1" dirty="0"/>
              <a:t>David O’Keefe</a:t>
            </a:r>
            <a:br>
              <a:rPr lang="en-US" dirty="0"/>
            </a:br>
            <a:r>
              <a:rPr lang="en-US" dirty="0"/>
              <a:t>Communications Specialist</a:t>
            </a:r>
            <a:br>
              <a:rPr lang="en-US" dirty="0"/>
            </a:br>
            <a:r>
              <a:rPr lang="en-US" dirty="0"/>
              <a:t>U.S. Access Board</a:t>
            </a:r>
          </a:p>
        </p:txBody>
      </p:sp>
      <p:sp>
        <p:nvSpPr>
          <p:cNvPr id="4" name="Slide Number Placeholder 3">
            <a:extLst>
              <a:ext uri="{FF2B5EF4-FFF2-40B4-BE49-F238E27FC236}">
                <a16:creationId xmlns:a16="http://schemas.microsoft.com/office/drawing/2014/main" id="{AE6E5790-1283-54BC-BE3F-A639ABDCA7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Tree>
    <p:extLst>
      <p:ext uri="{BB962C8B-B14F-4D97-AF65-F5344CB8AC3E}">
        <p14:creationId xmlns:p14="http://schemas.microsoft.com/office/powerpoint/2010/main" val="322025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93F92-A504-EC52-0AB1-C120F6EE4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C132D-DCD7-8AA6-7371-E79747D5A629}"/>
              </a:ext>
            </a:extLst>
          </p:cNvPr>
          <p:cNvSpPr>
            <a:spLocks noGrp="1"/>
          </p:cNvSpPr>
          <p:nvPr>
            <p:ph type="title"/>
          </p:nvPr>
        </p:nvSpPr>
        <p:spPr/>
        <p:txBody>
          <a:bodyPr/>
          <a:lstStyle/>
          <a:p>
            <a:r>
              <a:rPr lang="en-US" dirty="0"/>
              <a:t>Special Characters</a:t>
            </a:r>
          </a:p>
        </p:txBody>
      </p:sp>
      <p:sp>
        <p:nvSpPr>
          <p:cNvPr id="3" name="Text Placeholder 2">
            <a:extLst>
              <a:ext uri="{FF2B5EF4-FFF2-40B4-BE49-F238E27FC236}">
                <a16:creationId xmlns:a16="http://schemas.microsoft.com/office/drawing/2014/main" id="{378B5853-8E40-40D8-8DBE-C46905E6F1B6}"/>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Special characters are letters or symbols that don’t appear on the QWERTY keyboard</a:t>
            </a:r>
          </a:p>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Screen readers may struggle to properly identify special characters, so it is best to avoid using them in social media posts</a:t>
            </a:r>
          </a:p>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Examples:</a:t>
            </a:r>
          </a:p>
        </p:txBody>
      </p:sp>
      <p:pic>
        <p:nvPicPr>
          <p:cNvPr id="1026" name="Picture 2" descr="Paragraph sign (pilcrow).">
            <a:extLst>
              <a:ext uri="{FF2B5EF4-FFF2-40B4-BE49-F238E27FC236}">
                <a16:creationId xmlns:a16="http://schemas.microsoft.com/office/drawing/2014/main" id="{89DC0217-3816-5B7A-D116-024C68DD0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461" y="3369531"/>
            <a:ext cx="2476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F87EBC-E988-0AFF-ED62-DD02D00C23DD}"/>
              </a:ext>
              <a:ext uri="{C183D7F6-B498-43B3-948B-1728B52AA6E4}">
                <adec:decorative xmlns:adec="http://schemas.microsoft.com/office/drawing/2017/decorative" val="1"/>
              </a:ext>
            </a:extLst>
          </p:cNvPr>
          <p:cNvSpPr txBox="1"/>
          <p:nvPr/>
        </p:nvSpPr>
        <p:spPr>
          <a:xfrm>
            <a:off x="2838369" y="5382351"/>
            <a:ext cx="2680086" cy="830997"/>
          </a:xfrm>
          <a:prstGeom prst="rect">
            <a:avLst/>
          </a:prstGeom>
          <a:noFill/>
        </p:spPr>
        <p:txBody>
          <a:bodyPr wrap="square" rtlCol="0">
            <a:spAutoFit/>
          </a:bodyPr>
          <a:lstStyle/>
          <a:p>
            <a:pPr algn="ctr"/>
            <a:r>
              <a:rPr lang="en-US" sz="2400" dirty="0"/>
              <a:t>Paragraph sign (pilcrow)</a:t>
            </a:r>
          </a:p>
        </p:txBody>
      </p:sp>
      <p:pic>
        <p:nvPicPr>
          <p:cNvPr id="1028" name="Picture 4" descr="Slashed O.">
            <a:extLst>
              <a:ext uri="{FF2B5EF4-FFF2-40B4-BE49-F238E27FC236}">
                <a16:creationId xmlns:a16="http://schemas.microsoft.com/office/drawing/2014/main" id="{8229CACD-5ACA-0E14-576B-6C5815540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133" y="3369531"/>
            <a:ext cx="2476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11EAF5-EA39-FAC7-2A47-89EE9C701930}"/>
              </a:ext>
              <a:ext uri="{C183D7F6-B498-43B3-948B-1728B52AA6E4}">
                <adec:decorative xmlns:adec="http://schemas.microsoft.com/office/drawing/2017/decorative" val="1"/>
              </a:ext>
            </a:extLst>
          </p:cNvPr>
          <p:cNvSpPr txBox="1"/>
          <p:nvPr/>
        </p:nvSpPr>
        <p:spPr>
          <a:xfrm>
            <a:off x="6818246" y="5382351"/>
            <a:ext cx="1614115" cy="461665"/>
          </a:xfrm>
          <a:prstGeom prst="rect">
            <a:avLst/>
          </a:prstGeom>
          <a:noFill/>
        </p:spPr>
        <p:txBody>
          <a:bodyPr wrap="square" rtlCol="0">
            <a:spAutoFit/>
          </a:bodyPr>
          <a:lstStyle/>
          <a:p>
            <a:pPr algn="ctr"/>
            <a:r>
              <a:rPr lang="en-US" sz="2400" dirty="0"/>
              <a:t>Slashed O</a:t>
            </a:r>
          </a:p>
        </p:txBody>
      </p:sp>
      <p:sp>
        <p:nvSpPr>
          <p:cNvPr id="4" name="Slide Number Placeholder 3">
            <a:extLst>
              <a:ext uri="{FF2B5EF4-FFF2-40B4-BE49-F238E27FC236}">
                <a16:creationId xmlns:a16="http://schemas.microsoft.com/office/drawing/2014/main" id="{03F6BA1F-F95A-7FD3-7DB0-B8EFF98793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Tree>
    <p:extLst>
      <p:ext uri="{BB962C8B-B14F-4D97-AF65-F5344CB8AC3E}">
        <p14:creationId xmlns:p14="http://schemas.microsoft.com/office/powerpoint/2010/main" val="2904272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EA5CE-EDAB-04E2-9D5C-CF4B121C5A4F}"/>
              </a:ext>
            </a:extLst>
          </p:cNvPr>
          <p:cNvSpPr>
            <a:spLocks noGrp="1"/>
          </p:cNvSpPr>
          <p:nvPr>
            <p:ph type="title"/>
          </p:nvPr>
        </p:nvSpPr>
        <p:spPr/>
        <p:txBody>
          <a:bodyPr/>
          <a:lstStyle/>
          <a:p>
            <a:r>
              <a:rPr lang="en-US" dirty="0">
                <a:ea typeface="Calibri"/>
                <a:cs typeface="Calibri"/>
              </a:rPr>
              <a:t>Social Media Engagement Strategies</a:t>
            </a:r>
            <a:endParaRPr lang="en-US" dirty="0"/>
          </a:p>
        </p:txBody>
      </p:sp>
      <p:sp>
        <p:nvSpPr>
          <p:cNvPr id="3" name="Slide Number Placeholder 2">
            <a:extLst>
              <a:ext uri="{FF2B5EF4-FFF2-40B4-BE49-F238E27FC236}">
                <a16:creationId xmlns:a16="http://schemas.microsoft.com/office/drawing/2014/main" id="{6CDA4F98-DD80-F694-37EB-60E5F4948F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spTree>
    <p:extLst>
      <p:ext uri="{BB962C8B-B14F-4D97-AF65-F5344CB8AC3E}">
        <p14:creationId xmlns:p14="http://schemas.microsoft.com/office/powerpoint/2010/main" val="2911231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F951-A10E-1CB8-9FA8-67C2A6E90CB6}"/>
              </a:ext>
            </a:extLst>
          </p:cNvPr>
          <p:cNvSpPr>
            <a:spLocks noGrp="1"/>
          </p:cNvSpPr>
          <p:nvPr>
            <p:ph type="title"/>
          </p:nvPr>
        </p:nvSpPr>
        <p:spPr/>
        <p:txBody>
          <a:bodyPr/>
          <a:lstStyle/>
          <a:p>
            <a:r>
              <a:rPr lang="en-US" dirty="0"/>
              <a:t>Choosing the Right Platforms (1)</a:t>
            </a:r>
          </a:p>
        </p:txBody>
      </p:sp>
      <p:sp>
        <p:nvSpPr>
          <p:cNvPr id="3" name="Text Placeholder 2">
            <a:extLst>
              <a:ext uri="{FF2B5EF4-FFF2-40B4-BE49-F238E27FC236}">
                <a16:creationId xmlns:a16="http://schemas.microsoft.com/office/drawing/2014/main" id="{5280CBE2-4BE8-82F1-BCAE-ABEDC65CCC8D}"/>
              </a:ext>
            </a:extLst>
          </p:cNvPr>
          <p:cNvSpPr>
            <a:spLocks noGrp="1"/>
          </p:cNvSpPr>
          <p:nvPr>
            <p:ph type="body" idx="1"/>
          </p:nvPr>
        </p:nvSpPr>
        <p:spPr/>
        <p:txBody>
          <a:bodyPr/>
          <a:lstStyle/>
          <a:p>
            <a:r>
              <a:rPr lang="en-US" dirty="0"/>
              <a:t>At any given time, there are over a dozen social media platforms being used by large portions of the public</a:t>
            </a:r>
          </a:p>
          <a:p>
            <a:r>
              <a:rPr lang="en-US" dirty="0"/>
              <a:t>Don’t try to corner the market by joining every platform possible, instead:</a:t>
            </a:r>
          </a:p>
          <a:p>
            <a:pPr marL="977900" lvl="1" indent="-457200">
              <a:buFont typeface="+mj-lt"/>
              <a:buAutoNum type="arabicPeriod"/>
            </a:pPr>
            <a:r>
              <a:rPr lang="en-US" dirty="0"/>
              <a:t>Identify what your agency’s capabilities are</a:t>
            </a:r>
          </a:p>
          <a:p>
            <a:pPr marL="977900" lvl="1" indent="-457200">
              <a:buFont typeface="+mj-lt"/>
              <a:buAutoNum type="arabicPeriod"/>
            </a:pPr>
            <a:r>
              <a:rPr lang="en-US" dirty="0"/>
              <a:t>Review your current social media accounts</a:t>
            </a:r>
          </a:p>
          <a:p>
            <a:pPr marL="977900" lvl="1" indent="-457200">
              <a:buFont typeface="+mj-lt"/>
              <a:buAutoNum type="arabicPeriod"/>
            </a:pPr>
            <a:r>
              <a:rPr lang="en-US" dirty="0"/>
              <a:t>Join new platforms to cover your bases</a:t>
            </a:r>
          </a:p>
          <a:p>
            <a:pPr marL="977900" lvl="1" indent="-457200">
              <a:buFont typeface="+mj-lt"/>
              <a:buAutoNum type="arabicPeriod"/>
            </a:pPr>
            <a:r>
              <a:rPr lang="en-US" dirty="0"/>
              <a:t>Pull back on platforms that are redundant or unable to be maintained</a:t>
            </a:r>
          </a:p>
        </p:txBody>
      </p:sp>
      <p:sp>
        <p:nvSpPr>
          <p:cNvPr id="4" name="Slide Number Placeholder 3">
            <a:extLst>
              <a:ext uri="{FF2B5EF4-FFF2-40B4-BE49-F238E27FC236}">
                <a16:creationId xmlns:a16="http://schemas.microsoft.com/office/drawing/2014/main" id="{03ACFCFF-A753-C24A-171A-DD7D8C0F48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spTree>
    <p:extLst>
      <p:ext uri="{BB962C8B-B14F-4D97-AF65-F5344CB8AC3E}">
        <p14:creationId xmlns:p14="http://schemas.microsoft.com/office/powerpoint/2010/main" val="2320402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654F-17D2-6558-C7DB-4B51BF86A193}"/>
              </a:ext>
            </a:extLst>
          </p:cNvPr>
          <p:cNvSpPr>
            <a:spLocks noGrp="1"/>
          </p:cNvSpPr>
          <p:nvPr>
            <p:ph type="title"/>
          </p:nvPr>
        </p:nvSpPr>
        <p:spPr/>
        <p:txBody>
          <a:bodyPr/>
          <a:lstStyle/>
          <a:p>
            <a:r>
              <a:rPr lang="en-US" dirty="0"/>
              <a:t>Choosing the Right Platforms (2)</a:t>
            </a:r>
          </a:p>
        </p:txBody>
      </p:sp>
      <p:sp>
        <p:nvSpPr>
          <p:cNvPr id="3" name="Text Placeholder 2">
            <a:extLst>
              <a:ext uri="{FF2B5EF4-FFF2-40B4-BE49-F238E27FC236}">
                <a16:creationId xmlns:a16="http://schemas.microsoft.com/office/drawing/2014/main" id="{157B3B26-28DD-F449-0C22-0FF9717CF474}"/>
              </a:ext>
            </a:extLst>
          </p:cNvPr>
          <p:cNvSpPr>
            <a:spLocks noGrp="1"/>
          </p:cNvSpPr>
          <p:nvPr>
            <p:ph type="body" idx="1"/>
          </p:nvPr>
        </p:nvSpPr>
        <p:spPr/>
        <p:txBody>
          <a:bodyPr/>
          <a:lstStyle/>
          <a:p>
            <a:r>
              <a:rPr lang="en-US" dirty="0"/>
              <a:t>Short-form video content is currently one of the major trends on social media</a:t>
            </a:r>
          </a:p>
          <a:p>
            <a:pPr lvl="1"/>
            <a:r>
              <a:rPr lang="en-US" dirty="0"/>
              <a:t>Nevertheless, don’t limit yourself by appealing only to a single medium or trend</a:t>
            </a:r>
          </a:p>
          <a:p>
            <a:r>
              <a:rPr lang="en-US" dirty="0"/>
              <a:t>Consider joining 3-4 platforms across different focus areas:</a:t>
            </a:r>
          </a:p>
          <a:p>
            <a:pPr lvl="1"/>
            <a:r>
              <a:rPr lang="en-US" b="1" dirty="0"/>
              <a:t>Discussion-focused: </a:t>
            </a:r>
            <a:r>
              <a:rPr lang="en-US" dirty="0"/>
              <a:t>X, Threads, Bluesky</a:t>
            </a:r>
          </a:p>
          <a:p>
            <a:pPr lvl="1"/>
            <a:r>
              <a:rPr lang="en-US" b="1" dirty="0"/>
              <a:t>Events and text-oriented content: </a:t>
            </a:r>
            <a:r>
              <a:rPr lang="en-US" dirty="0"/>
              <a:t>Facebook, LinkedIn, Reddit</a:t>
            </a:r>
          </a:p>
          <a:p>
            <a:pPr lvl="1"/>
            <a:r>
              <a:rPr lang="en-US" b="1" dirty="0"/>
              <a:t>Images and short-form content: </a:t>
            </a:r>
            <a:r>
              <a:rPr lang="en-US" dirty="0"/>
              <a:t>Instagram, Pinterest, Snapchat</a:t>
            </a:r>
          </a:p>
          <a:p>
            <a:pPr lvl="1"/>
            <a:r>
              <a:rPr lang="en-US" b="1" dirty="0"/>
              <a:t>Long-form content: </a:t>
            </a:r>
            <a:r>
              <a:rPr lang="en-US" dirty="0"/>
              <a:t>YouTube</a:t>
            </a:r>
            <a:endParaRPr lang="en-US" b="1" dirty="0"/>
          </a:p>
        </p:txBody>
      </p:sp>
      <p:sp>
        <p:nvSpPr>
          <p:cNvPr id="4" name="Slide Number Placeholder 3">
            <a:extLst>
              <a:ext uri="{FF2B5EF4-FFF2-40B4-BE49-F238E27FC236}">
                <a16:creationId xmlns:a16="http://schemas.microsoft.com/office/drawing/2014/main" id="{401D7837-D05C-89B4-38C3-C5709DC935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dirty="0"/>
          </a:p>
        </p:txBody>
      </p:sp>
    </p:spTree>
    <p:extLst>
      <p:ext uri="{BB962C8B-B14F-4D97-AF65-F5344CB8AC3E}">
        <p14:creationId xmlns:p14="http://schemas.microsoft.com/office/powerpoint/2010/main" val="2101207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C1E3-C29A-40F8-78C1-6D11468EDA28}"/>
              </a:ext>
            </a:extLst>
          </p:cNvPr>
          <p:cNvSpPr>
            <a:spLocks noGrp="1"/>
          </p:cNvSpPr>
          <p:nvPr>
            <p:ph type="title"/>
          </p:nvPr>
        </p:nvSpPr>
        <p:spPr/>
        <p:txBody>
          <a:bodyPr/>
          <a:lstStyle/>
          <a:p>
            <a:r>
              <a:rPr lang="en-US" dirty="0"/>
              <a:t>Choosing the Right Platforms (3)</a:t>
            </a:r>
          </a:p>
        </p:txBody>
      </p:sp>
      <p:sp>
        <p:nvSpPr>
          <p:cNvPr id="3" name="Text Placeholder 2">
            <a:extLst>
              <a:ext uri="{FF2B5EF4-FFF2-40B4-BE49-F238E27FC236}">
                <a16:creationId xmlns:a16="http://schemas.microsoft.com/office/drawing/2014/main" id="{3B38016F-24BA-C642-95AA-A675BD0B0FB7}"/>
              </a:ext>
            </a:extLst>
          </p:cNvPr>
          <p:cNvSpPr>
            <a:spLocks noGrp="1"/>
          </p:cNvSpPr>
          <p:nvPr>
            <p:ph type="body" idx="1"/>
          </p:nvPr>
        </p:nvSpPr>
        <p:spPr/>
        <p:txBody>
          <a:bodyPr/>
          <a:lstStyle/>
          <a:p>
            <a:r>
              <a:rPr lang="en-US" dirty="0"/>
              <a:t>Aim to use enough platforms to support different types of content, but avoid joining so many that quality is sacrificed</a:t>
            </a:r>
          </a:p>
          <a:p>
            <a:r>
              <a:rPr lang="en-US" dirty="0"/>
              <a:t>The Access Board is active on four platforms, and posts daily on three platforms:</a:t>
            </a:r>
          </a:p>
          <a:p>
            <a:pPr lvl="1"/>
            <a:r>
              <a:rPr lang="en-US" dirty="0"/>
              <a:t>X (daily)</a:t>
            </a:r>
          </a:p>
          <a:p>
            <a:pPr lvl="1"/>
            <a:r>
              <a:rPr lang="en-US" dirty="0"/>
              <a:t>LinkedIn (daily)</a:t>
            </a:r>
          </a:p>
          <a:p>
            <a:pPr lvl="1"/>
            <a:r>
              <a:rPr lang="en-US" dirty="0"/>
              <a:t>Facebook (daily)</a:t>
            </a:r>
          </a:p>
          <a:p>
            <a:pPr lvl="1"/>
            <a:r>
              <a:rPr lang="en-US" dirty="0"/>
              <a:t>YouTube (irregular intervals)</a:t>
            </a:r>
          </a:p>
        </p:txBody>
      </p:sp>
      <p:sp>
        <p:nvSpPr>
          <p:cNvPr id="4" name="Slide Number Placeholder 3">
            <a:extLst>
              <a:ext uri="{FF2B5EF4-FFF2-40B4-BE49-F238E27FC236}">
                <a16:creationId xmlns:a16="http://schemas.microsoft.com/office/drawing/2014/main" id="{9A4A42A4-C5F3-D34D-5CB2-4503648888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dirty="0"/>
          </a:p>
        </p:txBody>
      </p:sp>
    </p:spTree>
    <p:extLst>
      <p:ext uri="{BB962C8B-B14F-4D97-AF65-F5344CB8AC3E}">
        <p14:creationId xmlns:p14="http://schemas.microsoft.com/office/powerpoint/2010/main" val="1295769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9963-2EA4-6D97-F6A9-C36365114654}"/>
              </a:ext>
            </a:extLst>
          </p:cNvPr>
          <p:cNvSpPr>
            <a:spLocks noGrp="1"/>
          </p:cNvSpPr>
          <p:nvPr>
            <p:ph type="title"/>
          </p:nvPr>
        </p:nvSpPr>
        <p:spPr/>
        <p:txBody>
          <a:bodyPr/>
          <a:lstStyle/>
          <a:p>
            <a:r>
              <a:rPr lang="en-US" dirty="0"/>
              <a:t>Crafting Your Content</a:t>
            </a:r>
          </a:p>
        </p:txBody>
      </p:sp>
      <p:sp>
        <p:nvSpPr>
          <p:cNvPr id="3" name="Text Placeholder 2">
            <a:extLst>
              <a:ext uri="{FF2B5EF4-FFF2-40B4-BE49-F238E27FC236}">
                <a16:creationId xmlns:a16="http://schemas.microsoft.com/office/drawing/2014/main" id="{E08E0E22-43F5-3288-DA73-780A27F5AC4B}"/>
              </a:ext>
            </a:extLst>
          </p:cNvPr>
          <p:cNvSpPr>
            <a:spLocks noGrp="1"/>
          </p:cNvSpPr>
          <p:nvPr>
            <p:ph type="body" idx="1"/>
          </p:nvPr>
        </p:nvSpPr>
        <p:spPr/>
        <p:txBody>
          <a:bodyPr/>
          <a:lstStyle/>
          <a:p>
            <a:r>
              <a:rPr lang="en-US" dirty="0"/>
              <a:t>Before creating content for any platform, decide on:</a:t>
            </a:r>
          </a:p>
          <a:p>
            <a:pPr marL="977900" lvl="1" indent="-457200" fontAlgn="base">
              <a:buFont typeface="+mj-lt"/>
              <a:buAutoNum type="arabicPeriod"/>
            </a:pPr>
            <a:r>
              <a:rPr lang="en-US" b="1" dirty="0"/>
              <a:t>Purpose:</a:t>
            </a:r>
            <a:r>
              <a:rPr lang="en-US" dirty="0"/>
              <a:t> Why are you making this post?</a:t>
            </a:r>
          </a:p>
          <a:p>
            <a:pPr marL="977900" lvl="1" indent="-457200" fontAlgn="base">
              <a:buFont typeface="+mj-lt"/>
              <a:buAutoNum type="arabicPeriod"/>
            </a:pPr>
            <a:r>
              <a:rPr lang="en-US" b="1" dirty="0"/>
              <a:t>Audience: </a:t>
            </a:r>
            <a:r>
              <a:rPr lang="en-US" dirty="0"/>
              <a:t>Who are you making this post for?</a:t>
            </a:r>
          </a:p>
          <a:p>
            <a:pPr marL="977900" lvl="1" indent="-457200" fontAlgn="base">
              <a:buFont typeface="+mj-lt"/>
              <a:buAutoNum type="arabicPeriod"/>
            </a:pPr>
            <a:r>
              <a:rPr lang="en-US" b="1" dirty="0"/>
              <a:t>Content: </a:t>
            </a:r>
            <a:r>
              <a:rPr lang="en-US" dirty="0"/>
              <a:t>What are you going to post, and in what medium?</a:t>
            </a:r>
          </a:p>
          <a:p>
            <a:pPr marL="520700" indent="-457200" fontAlgn="base"/>
            <a:r>
              <a:rPr lang="en-US" dirty="0"/>
              <a:t>Try to play to the strengths of each platform, for example:</a:t>
            </a:r>
          </a:p>
          <a:p>
            <a:pPr lvl="1" fontAlgn="base"/>
            <a:r>
              <a:rPr lang="en-US" b="1" dirty="0"/>
              <a:t>X:</a:t>
            </a:r>
            <a:r>
              <a:rPr lang="en-US" dirty="0"/>
              <a:t> Brief text (280 characters), images, short-form video</a:t>
            </a:r>
          </a:p>
          <a:p>
            <a:pPr lvl="1" fontAlgn="base"/>
            <a:r>
              <a:rPr lang="en-US" b="1" dirty="0"/>
              <a:t>LinkedIn:</a:t>
            </a:r>
            <a:r>
              <a:rPr lang="en-US" dirty="0"/>
              <a:t> Long text, images, short-form video, events, livestreams, professional setting</a:t>
            </a:r>
          </a:p>
          <a:p>
            <a:pPr lvl="1" fontAlgn="base"/>
            <a:r>
              <a:rPr lang="en-US" b="1" dirty="0"/>
              <a:t>Facebook:</a:t>
            </a:r>
            <a:r>
              <a:rPr lang="en-US" dirty="0"/>
              <a:t> Long text, images, short-form video, events, livestreams, casual setting, cross-platform integration (Instagram and Threads)</a:t>
            </a:r>
          </a:p>
        </p:txBody>
      </p:sp>
      <p:sp>
        <p:nvSpPr>
          <p:cNvPr id="4" name="Slide Number Placeholder 3">
            <a:extLst>
              <a:ext uri="{FF2B5EF4-FFF2-40B4-BE49-F238E27FC236}">
                <a16:creationId xmlns:a16="http://schemas.microsoft.com/office/drawing/2014/main" id="{662A3FC1-6583-6B41-7BBE-FC86678E1E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dirty="0"/>
          </a:p>
        </p:txBody>
      </p:sp>
    </p:spTree>
    <p:extLst>
      <p:ext uri="{BB962C8B-B14F-4D97-AF65-F5344CB8AC3E}">
        <p14:creationId xmlns:p14="http://schemas.microsoft.com/office/powerpoint/2010/main" val="2073217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8833-5257-59F9-2D6B-08AD484B4ACA}"/>
              </a:ext>
            </a:extLst>
          </p:cNvPr>
          <p:cNvSpPr>
            <a:spLocks noGrp="1"/>
          </p:cNvSpPr>
          <p:nvPr>
            <p:ph type="title"/>
          </p:nvPr>
        </p:nvSpPr>
        <p:spPr/>
        <p:txBody>
          <a:bodyPr/>
          <a:lstStyle/>
          <a:p>
            <a:r>
              <a:rPr lang="en-US" dirty="0"/>
              <a:t>X Example Post</a:t>
            </a:r>
          </a:p>
        </p:txBody>
      </p:sp>
      <p:pic>
        <p:nvPicPr>
          <p:cNvPr id="6" name="Picture 5" descr="Screenshot of an @AccessBoard post on X that reads: &quot;Access Board staff had the privilege of attending #ZeroCon26 at the @UN_Vienna. We took this opportunity to learn more about the state of global accessibility, and to talk with international partners about the important work of the Access Board in advancing accessibility.&quot; Below are three images: one shows an audience at the Zero Project Conference, the second shows two people standing in front of crowd, and a third shows two people standing in front of a stage. Below the images is a tag for ZeroProject.org.">
            <a:extLst>
              <a:ext uri="{FF2B5EF4-FFF2-40B4-BE49-F238E27FC236}">
                <a16:creationId xmlns:a16="http://schemas.microsoft.com/office/drawing/2014/main" id="{5FA55EA7-5666-CD27-4B61-A192B6D88898}"/>
              </a:ext>
            </a:extLst>
          </p:cNvPr>
          <p:cNvPicPr>
            <a:picLocks noChangeAspect="1"/>
          </p:cNvPicPr>
          <p:nvPr/>
        </p:nvPicPr>
        <p:blipFill>
          <a:blip r:embed="rId2"/>
          <a:stretch>
            <a:fillRect/>
          </a:stretch>
        </p:blipFill>
        <p:spPr>
          <a:xfrm>
            <a:off x="3290417" y="1104900"/>
            <a:ext cx="5611166" cy="4991100"/>
          </a:xfrm>
          <a:prstGeom prst="rect">
            <a:avLst/>
          </a:prstGeom>
          <a:ln>
            <a:solidFill>
              <a:schemeClr val="tx1"/>
            </a:solidFill>
          </a:ln>
        </p:spPr>
      </p:pic>
      <p:sp>
        <p:nvSpPr>
          <p:cNvPr id="4" name="Slide Number Placeholder 3">
            <a:extLst>
              <a:ext uri="{FF2B5EF4-FFF2-40B4-BE49-F238E27FC236}">
                <a16:creationId xmlns:a16="http://schemas.microsoft.com/office/drawing/2014/main" id="{0AB11263-2D18-4A75-D25B-6D90318304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dirty="0"/>
          </a:p>
        </p:txBody>
      </p:sp>
    </p:spTree>
    <p:extLst>
      <p:ext uri="{BB962C8B-B14F-4D97-AF65-F5344CB8AC3E}">
        <p14:creationId xmlns:p14="http://schemas.microsoft.com/office/powerpoint/2010/main" val="1278703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957-382C-169C-8EE9-2E11B8835A57}"/>
              </a:ext>
            </a:extLst>
          </p:cNvPr>
          <p:cNvSpPr>
            <a:spLocks noGrp="1"/>
          </p:cNvSpPr>
          <p:nvPr>
            <p:ph type="title"/>
          </p:nvPr>
        </p:nvSpPr>
        <p:spPr/>
        <p:txBody>
          <a:bodyPr/>
          <a:lstStyle/>
          <a:p>
            <a:r>
              <a:rPr lang="en-US" dirty="0"/>
              <a:t>LinkedIn Example Post</a:t>
            </a:r>
          </a:p>
        </p:txBody>
      </p:sp>
      <p:pic>
        <p:nvPicPr>
          <p:cNvPr id="6" name="Picture 5" descr="Screenshot of an Access Board post on LinkedIn with 6,066 followers, and posted 1 month ago. The text reads: &quot;The Access Board wants to hear from you! We are seeking public comment on our approach to developing technical standards for universal changing stations required to be provided by sponsors of medium and large hub airports seeking airport development project grants. Comments are due by April 20, 2026. Learn more and submit comments at https://lnkd.in/eH6uFbrz&quot; Below is a graphic of a universal changing station in a restroom.">
            <a:extLst>
              <a:ext uri="{FF2B5EF4-FFF2-40B4-BE49-F238E27FC236}">
                <a16:creationId xmlns:a16="http://schemas.microsoft.com/office/drawing/2014/main" id="{C02DF0D5-1346-1E44-3C3C-0EAEE1B3FB9D}"/>
              </a:ext>
            </a:extLst>
          </p:cNvPr>
          <p:cNvPicPr>
            <a:picLocks noChangeAspect="1"/>
          </p:cNvPicPr>
          <p:nvPr/>
        </p:nvPicPr>
        <p:blipFill>
          <a:blip r:embed="rId2"/>
          <a:stretch>
            <a:fillRect/>
          </a:stretch>
        </p:blipFill>
        <p:spPr>
          <a:xfrm>
            <a:off x="3349963" y="1149350"/>
            <a:ext cx="5492074" cy="4839970"/>
          </a:xfrm>
          <a:prstGeom prst="rect">
            <a:avLst/>
          </a:prstGeom>
          <a:ln>
            <a:solidFill>
              <a:schemeClr val="tx1"/>
            </a:solidFill>
          </a:ln>
        </p:spPr>
      </p:pic>
      <p:sp>
        <p:nvSpPr>
          <p:cNvPr id="4" name="Slide Number Placeholder 3">
            <a:extLst>
              <a:ext uri="{FF2B5EF4-FFF2-40B4-BE49-F238E27FC236}">
                <a16:creationId xmlns:a16="http://schemas.microsoft.com/office/drawing/2014/main" id="{E7D1A05A-3868-4D2F-C511-870C92A370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dirty="0"/>
          </a:p>
        </p:txBody>
      </p:sp>
    </p:spTree>
    <p:extLst>
      <p:ext uri="{BB962C8B-B14F-4D97-AF65-F5344CB8AC3E}">
        <p14:creationId xmlns:p14="http://schemas.microsoft.com/office/powerpoint/2010/main" val="4254579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5A07-2FA7-2D70-D371-71E6BAA89EF4}"/>
              </a:ext>
            </a:extLst>
          </p:cNvPr>
          <p:cNvSpPr>
            <a:spLocks noGrp="1"/>
          </p:cNvSpPr>
          <p:nvPr>
            <p:ph type="title"/>
          </p:nvPr>
        </p:nvSpPr>
        <p:spPr/>
        <p:txBody>
          <a:bodyPr/>
          <a:lstStyle/>
          <a:p>
            <a:r>
              <a:rPr lang="en-US" dirty="0"/>
              <a:t>Facebook Example Post</a:t>
            </a:r>
          </a:p>
        </p:txBody>
      </p:sp>
      <p:pic>
        <p:nvPicPr>
          <p:cNvPr id="6" name="Picture 5" descr="Screenshot of an Access Board post on Facebook, posted on December 4, 2025. Text reads: &quot;#TBT to one of our Board meetings in 1994. This picture features John L. Wodatch, who at the time was the Access Board's Federal Board Member from The United States Department of Justice. Learn more about the history of the Board this #TBThursday! Right facing emoji: https://www.access-board.gov/about/history.html&quot; Below is an image of Wodatch sitting at a conference table.">
            <a:extLst>
              <a:ext uri="{FF2B5EF4-FFF2-40B4-BE49-F238E27FC236}">
                <a16:creationId xmlns:a16="http://schemas.microsoft.com/office/drawing/2014/main" id="{DBD012F2-4BD6-ECB2-1EE5-D4181E8D3779}"/>
              </a:ext>
            </a:extLst>
          </p:cNvPr>
          <p:cNvPicPr>
            <a:picLocks noChangeAspect="1"/>
          </p:cNvPicPr>
          <p:nvPr/>
        </p:nvPicPr>
        <p:blipFill>
          <a:blip r:embed="rId2"/>
          <a:stretch>
            <a:fillRect/>
          </a:stretch>
        </p:blipFill>
        <p:spPr>
          <a:xfrm>
            <a:off x="3282101" y="1136650"/>
            <a:ext cx="5627798" cy="4985092"/>
          </a:xfrm>
          <a:prstGeom prst="rect">
            <a:avLst/>
          </a:prstGeom>
          <a:ln>
            <a:solidFill>
              <a:schemeClr val="tx1"/>
            </a:solidFill>
          </a:ln>
        </p:spPr>
      </p:pic>
      <p:sp>
        <p:nvSpPr>
          <p:cNvPr id="4" name="Slide Number Placeholder 3">
            <a:extLst>
              <a:ext uri="{FF2B5EF4-FFF2-40B4-BE49-F238E27FC236}">
                <a16:creationId xmlns:a16="http://schemas.microsoft.com/office/drawing/2014/main" id="{44C92862-3072-79FD-35AD-17F41C8B5D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dirty="0"/>
          </a:p>
        </p:txBody>
      </p:sp>
    </p:spTree>
    <p:extLst>
      <p:ext uri="{BB962C8B-B14F-4D97-AF65-F5344CB8AC3E}">
        <p14:creationId xmlns:p14="http://schemas.microsoft.com/office/powerpoint/2010/main" val="4278569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C135-AD27-4A33-126E-38A74A81124C}"/>
              </a:ext>
            </a:extLst>
          </p:cNvPr>
          <p:cNvSpPr>
            <a:spLocks noGrp="1"/>
          </p:cNvSpPr>
          <p:nvPr>
            <p:ph type="title"/>
          </p:nvPr>
        </p:nvSpPr>
        <p:spPr/>
        <p:txBody>
          <a:bodyPr/>
          <a:lstStyle/>
          <a:p>
            <a:r>
              <a:rPr lang="en-US" dirty="0">
                <a:ea typeface="Calibri"/>
                <a:cs typeface="Calibri"/>
              </a:rPr>
              <a:t>Resources</a:t>
            </a:r>
            <a:endParaRPr lang="en-US" dirty="0"/>
          </a:p>
        </p:txBody>
      </p:sp>
      <p:sp>
        <p:nvSpPr>
          <p:cNvPr id="3" name="Slide Number Placeholder 2">
            <a:extLst>
              <a:ext uri="{FF2B5EF4-FFF2-40B4-BE49-F238E27FC236}">
                <a16:creationId xmlns:a16="http://schemas.microsoft.com/office/drawing/2014/main" id="{96A7163E-0ED8-FE56-CB3F-8D7863CBB7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dirty="0"/>
          </a:p>
        </p:txBody>
      </p:sp>
    </p:spTree>
    <p:extLst>
      <p:ext uri="{BB962C8B-B14F-4D97-AF65-F5344CB8AC3E}">
        <p14:creationId xmlns:p14="http://schemas.microsoft.com/office/powerpoint/2010/main" val="2795217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0A15-8193-9D7D-DF58-8788EAB5168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91E21BEF-A90F-CE35-8E03-08ECF18644AE}"/>
              </a:ext>
            </a:extLst>
          </p:cNvPr>
          <p:cNvSpPr>
            <a:spLocks noGrp="1"/>
          </p:cNvSpPr>
          <p:nvPr>
            <p:ph type="body" idx="1"/>
          </p:nvPr>
        </p:nvSpPr>
        <p:spPr/>
        <p:txBody>
          <a:bodyPr/>
          <a:lstStyle/>
          <a:p>
            <a:r>
              <a:rPr lang="en-US" dirty="0">
                <a:ea typeface="Calibri"/>
                <a:cs typeface="Calibri"/>
              </a:rPr>
              <a:t>Introduction to U.S. Access Board</a:t>
            </a:r>
          </a:p>
          <a:p>
            <a:r>
              <a:rPr lang="en-US" dirty="0">
                <a:ea typeface="Calibri"/>
                <a:cs typeface="Calibri"/>
              </a:rPr>
              <a:t>Key features of social media accessibility</a:t>
            </a:r>
          </a:p>
          <a:p>
            <a:r>
              <a:rPr lang="en-US" dirty="0">
                <a:ea typeface="Calibri"/>
                <a:cs typeface="Calibri"/>
              </a:rPr>
              <a:t>Social media engagement strategies</a:t>
            </a:r>
          </a:p>
          <a:p>
            <a:r>
              <a:rPr lang="en-US" dirty="0">
                <a:ea typeface="Calibri"/>
                <a:cs typeface="Calibri"/>
              </a:rPr>
              <a:t>Resources</a:t>
            </a:r>
          </a:p>
          <a:p>
            <a:r>
              <a:rPr lang="en-US" dirty="0">
                <a:ea typeface="Calibri"/>
                <a:cs typeface="Calibri"/>
              </a:rPr>
              <a:t>Q&amp;A</a:t>
            </a:r>
          </a:p>
        </p:txBody>
      </p:sp>
      <p:sp>
        <p:nvSpPr>
          <p:cNvPr id="4" name="Slide Number Placeholder 3">
            <a:extLst>
              <a:ext uri="{FF2B5EF4-FFF2-40B4-BE49-F238E27FC236}">
                <a16:creationId xmlns:a16="http://schemas.microsoft.com/office/drawing/2014/main" id="{54821906-186D-5439-4AC0-11680A72C1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Tree>
    <p:extLst>
      <p:ext uri="{BB962C8B-B14F-4D97-AF65-F5344CB8AC3E}">
        <p14:creationId xmlns:p14="http://schemas.microsoft.com/office/powerpoint/2010/main" val="653300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F6BA-5C5D-1305-BA2A-7016BAF04664}"/>
              </a:ext>
            </a:extLst>
          </p:cNvPr>
          <p:cNvSpPr>
            <a:spLocks noGrp="1"/>
          </p:cNvSpPr>
          <p:nvPr>
            <p:ph type="title"/>
          </p:nvPr>
        </p:nvSpPr>
        <p:spPr/>
        <p:txBody>
          <a:bodyPr/>
          <a:lstStyle/>
          <a:p>
            <a:r>
              <a:rPr lang="en-US" dirty="0"/>
              <a:t>Access Board Social Media</a:t>
            </a:r>
          </a:p>
        </p:txBody>
      </p:sp>
      <p:sp>
        <p:nvSpPr>
          <p:cNvPr id="3" name="Text Placeholder 2">
            <a:extLst>
              <a:ext uri="{FF2B5EF4-FFF2-40B4-BE49-F238E27FC236}">
                <a16:creationId xmlns:a16="http://schemas.microsoft.com/office/drawing/2014/main" id="{E353D321-5095-1930-8C58-8F1E4A4396E7}"/>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View examples of accessible social media content from the Access Board on:</a:t>
            </a:r>
          </a:p>
          <a:p>
            <a:pPr marL="742950" lvl="1" indent="-285750">
              <a:lnSpc>
                <a:spcPct val="107000"/>
              </a:lnSpc>
            </a:pPr>
            <a:r>
              <a:rPr lang="en-US" kern="100" dirty="0">
                <a:ea typeface="Aptos" panose="020B0004020202020204" pitchFamily="34" charset="0"/>
                <a:cs typeface="Times New Roman" panose="02020603050405020304" pitchFamily="18" charset="0"/>
              </a:rPr>
              <a:t>X: </a:t>
            </a:r>
            <a:r>
              <a:rPr lang="en-US" kern="100" dirty="0">
                <a:ea typeface="Aptos" panose="020B0004020202020204" pitchFamily="34" charset="0"/>
                <a:cs typeface="Times New Roman" panose="02020603050405020304" pitchFamily="18" charset="0"/>
                <a:hlinkClick r:id="rId2"/>
              </a:rPr>
              <a:t>@AccessBoard</a:t>
            </a:r>
            <a:endParaRPr lang="en-US" kern="100" dirty="0">
              <a:ea typeface="Aptos" panose="020B0004020202020204" pitchFamily="34" charset="0"/>
              <a:cs typeface="Times New Roman" panose="02020603050405020304" pitchFamily="18" charset="0"/>
            </a:endParaRPr>
          </a:p>
          <a:p>
            <a:pPr marL="742950" lvl="1" indent="-285750">
              <a:lnSpc>
                <a:spcPct val="107000"/>
              </a:lnSpc>
            </a:pPr>
            <a:r>
              <a:rPr lang="en-US" kern="100" dirty="0">
                <a:ea typeface="Aptos" panose="020B0004020202020204" pitchFamily="34" charset="0"/>
                <a:cs typeface="Times New Roman" panose="02020603050405020304" pitchFamily="18" charset="0"/>
              </a:rPr>
              <a:t>LinkedIn: </a:t>
            </a:r>
            <a:r>
              <a:rPr lang="en-US" kern="100" dirty="0">
                <a:ea typeface="Aptos" panose="020B0004020202020204" pitchFamily="34" charset="0"/>
                <a:cs typeface="Times New Roman" panose="02020603050405020304" pitchFamily="18" charset="0"/>
                <a:hlinkClick r:id="rId3"/>
              </a:rPr>
              <a:t>@us-access-board</a:t>
            </a:r>
            <a:endParaRPr lang="en-US" kern="100" dirty="0">
              <a:ea typeface="Aptos" panose="020B0004020202020204" pitchFamily="34" charset="0"/>
              <a:cs typeface="Times New Roman" panose="02020603050405020304" pitchFamily="18" charset="0"/>
            </a:endParaRPr>
          </a:p>
          <a:p>
            <a:pPr marL="742950" lvl="1" indent="-285750">
              <a:lnSpc>
                <a:spcPct val="107000"/>
              </a:lnSpc>
            </a:pPr>
            <a:r>
              <a:rPr lang="en-US" kern="100" dirty="0">
                <a:ea typeface="Aptos" panose="020B0004020202020204" pitchFamily="34" charset="0"/>
                <a:cs typeface="Times New Roman" panose="02020603050405020304" pitchFamily="18" charset="0"/>
              </a:rPr>
              <a:t>Facebook: </a:t>
            </a:r>
            <a:r>
              <a:rPr lang="en-US" kern="100" dirty="0">
                <a:ea typeface="Aptos" panose="020B0004020202020204" pitchFamily="34" charset="0"/>
                <a:cs typeface="Times New Roman" panose="02020603050405020304" pitchFamily="18" charset="0"/>
                <a:hlinkClick r:id="rId4"/>
              </a:rPr>
              <a:t>@usAccessBoard</a:t>
            </a:r>
            <a:endParaRPr lang="en-US" kern="100" dirty="0">
              <a:ea typeface="Aptos" panose="020B0004020202020204" pitchFamily="34" charset="0"/>
              <a:cs typeface="Times New Roman" panose="02020603050405020304" pitchFamily="18" charset="0"/>
            </a:endParaRPr>
          </a:p>
          <a:p>
            <a:pPr marL="742950" lvl="1" indent="-285750">
              <a:lnSpc>
                <a:spcPct val="107000"/>
              </a:lnSpc>
            </a:pPr>
            <a:r>
              <a:rPr lang="en-US" kern="100" dirty="0">
                <a:ea typeface="Aptos" panose="020B0004020202020204" pitchFamily="34" charset="0"/>
                <a:cs typeface="Times New Roman" panose="02020603050405020304" pitchFamily="18" charset="0"/>
              </a:rPr>
              <a:t>YouTube: </a:t>
            </a:r>
            <a:r>
              <a:rPr lang="en-US" kern="100" dirty="0">
                <a:ea typeface="Aptos" panose="020B0004020202020204" pitchFamily="34" charset="0"/>
                <a:cs typeface="Times New Roman" panose="02020603050405020304" pitchFamily="18" charset="0"/>
                <a:hlinkClick r:id="rId5"/>
              </a:rPr>
              <a:t>U.S. Access Board</a:t>
            </a:r>
            <a:endParaRPr lang="en-US" kern="100" dirty="0">
              <a:ea typeface="Aptos" panose="020B0004020202020204" pitchFamily="34" charset="0"/>
              <a:cs typeface="Times New Roman" panose="02020603050405020304" pitchFamily="18" charset="0"/>
            </a:endParaRPr>
          </a:p>
        </p:txBody>
      </p:sp>
      <p:pic>
        <p:nvPicPr>
          <p:cNvPr id="6" name="Picture 5" descr="U.S. Access Board logo.">
            <a:extLst>
              <a:ext uri="{FF2B5EF4-FFF2-40B4-BE49-F238E27FC236}">
                <a16:creationId xmlns:a16="http://schemas.microsoft.com/office/drawing/2014/main" id="{37A1B682-C403-566B-DDBA-2D9D820C77B1}"/>
              </a:ext>
            </a:extLst>
          </p:cNvPr>
          <p:cNvPicPr>
            <a:picLocks noChangeAspect="1"/>
          </p:cNvPicPr>
          <p:nvPr/>
        </p:nvPicPr>
        <p:blipFill>
          <a:blip r:embed="rId6"/>
          <a:stretch>
            <a:fillRect/>
          </a:stretch>
        </p:blipFill>
        <p:spPr>
          <a:xfrm>
            <a:off x="8444173" y="2178685"/>
            <a:ext cx="3003550" cy="3003550"/>
          </a:xfrm>
          <a:prstGeom prst="rect">
            <a:avLst/>
          </a:prstGeom>
        </p:spPr>
      </p:pic>
      <p:sp>
        <p:nvSpPr>
          <p:cNvPr id="4" name="Slide Number Placeholder 3">
            <a:extLst>
              <a:ext uri="{FF2B5EF4-FFF2-40B4-BE49-F238E27FC236}">
                <a16:creationId xmlns:a16="http://schemas.microsoft.com/office/drawing/2014/main" id="{C8FA6B49-0E6D-D2B8-5EB0-67D406EF36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dirty="0"/>
          </a:p>
        </p:txBody>
      </p:sp>
    </p:spTree>
    <p:extLst>
      <p:ext uri="{BB962C8B-B14F-4D97-AF65-F5344CB8AC3E}">
        <p14:creationId xmlns:p14="http://schemas.microsoft.com/office/powerpoint/2010/main" val="3611976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B83A-C5B3-5212-D49B-30411AC848E3}"/>
              </a:ext>
            </a:extLst>
          </p:cNvPr>
          <p:cNvSpPr>
            <a:spLocks noGrp="1"/>
          </p:cNvSpPr>
          <p:nvPr>
            <p:ph type="title"/>
          </p:nvPr>
        </p:nvSpPr>
        <p:spPr/>
        <p:txBody>
          <a:bodyPr/>
          <a:lstStyle/>
          <a:p>
            <a:r>
              <a:rPr lang="en-US" dirty="0"/>
              <a:t>Federal Resources</a:t>
            </a:r>
          </a:p>
        </p:txBody>
      </p:sp>
      <p:sp>
        <p:nvSpPr>
          <p:cNvPr id="3" name="Text Placeholder 2">
            <a:extLst>
              <a:ext uri="{FF2B5EF4-FFF2-40B4-BE49-F238E27FC236}">
                <a16:creationId xmlns:a16="http://schemas.microsoft.com/office/drawing/2014/main" id="{6912D072-ACF3-335B-346D-4DAA100B1408}"/>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hlinkClick r:id="rId2"/>
              </a:rPr>
              <a:t>Section508.gov</a:t>
            </a:r>
            <a:r>
              <a:rPr lang="en-US" kern="100" dirty="0">
                <a:ea typeface="Aptos" panose="020B0004020202020204" pitchFamily="34" charset="0"/>
                <a:cs typeface="Times New Roman" panose="02020603050405020304" pitchFamily="18" charset="0"/>
              </a:rPr>
              <a:t> provides guidance on accessible social media content creation</a:t>
            </a:r>
          </a:p>
          <a:p>
            <a:pPr marL="285750" indent="-285750">
              <a:lnSpc>
                <a:spcPct val="107000"/>
              </a:lnSpc>
              <a:buFont typeface="Arial" panose="020B0604020202020204" pitchFamily="34" charset="0"/>
              <a:buChar char="•"/>
            </a:pPr>
            <a:r>
              <a:rPr lang="en-US" kern="100" dirty="0">
                <a:ea typeface="Aptos" panose="020B0004020202020204" pitchFamily="34" charset="0"/>
                <a:cs typeface="Times New Roman" panose="02020603050405020304" pitchFamily="18" charset="0"/>
                <a:hlinkClick r:id="rId3"/>
              </a:rPr>
              <a:t>Digital.gov</a:t>
            </a:r>
            <a:r>
              <a:rPr lang="en-US" kern="100" dirty="0">
                <a:ea typeface="Aptos" panose="020B0004020202020204" pitchFamily="34" charset="0"/>
                <a:cs typeface="Times New Roman" panose="02020603050405020304" pitchFamily="18" charset="0"/>
              </a:rPr>
              <a:t> houses resources on various topics, including:</a:t>
            </a:r>
          </a:p>
          <a:p>
            <a:pPr marL="742950" lvl="1" indent="-285750">
              <a:lnSpc>
                <a:spcPct val="107000"/>
              </a:lnSpc>
            </a:pPr>
            <a:r>
              <a:rPr lang="en-US" kern="100" dirty="0">
                <a:ea typeface="Aptos" panose="020B0004020202020204" pitchFamily="34" charset="0"/>
                <a:cs typeface="Times New Roman" panose="02020603050405020304" pitchFamily="18" charset="0"/>
                <a:hlinkClick r:id="rId4"/>
              </a:rPr>
              <a:t>Digital accessibility</a:t>
            </a:r>
            <a:endParaRPr lang="en-US" kern="100" dirty="0">
              <a:ea typeface="Aptos" panose="020B0004020202020204" pitchFamily="34" charset="0"/>
              <a:cs typeface="Times New Roman" panose="02020603050405020304" pitchFamily="18" charset="0"/>
            </a:endParaRPr>
          </a:p>
          <a:p>
            <a:pPr marL="742950" lvl="1" indent="-285750">
              <a:lnSpc>
                <a:spcPct val="107000"/>
              </a:lnSpc>
            </a:pPr>
            <a:r>
              <a:rPr lang="en-US" kern="100" dirty="0">
                <a:ea typeface="Aptos" panose="020B0004020202020204" pitchFamily="34" charset="0"/>
                <a:cs typeface="Times New Roman" panose="02020603050405020304" pitchFamily="18" charset="0"/>
                <a:hlinkClick r:id="rId5"/>
              </a:rPr>
              <a:t>Social media</a:t>
            </a:r>
            <a:endParaRPr lang="en-US" kern="100" dirty="0">
              <a:ea typeface="Aptos" panose="020B0004020202020204" pitchFamily="34" charset="0"/>
              <a:cs typeface="Times New Roman" panose="02020603050405020304" pitchFamily="18" charset="0"/>
            </a:endParaRPr>
          </a:p>
          <a:p>
            <a:pPr marL="742950" lvl="1" indent="-285750">
              <a:lnSpc>
                <a:spcPct val="107000"/>
              </a:lnSpc>
            </a:pPr>
            <a:r>
              <a:rPr lang="en-US" kern="100" dirty="0">
                <a:ea typeface="Aptos" panose="020B0004020202020204" pitchFamily="34" charset="0"/>
                <a:cs typeface="Times New Roman" panose="02020603050405020304" pitchFamily="18" charset="0"/>
                <a:hlinkClick r:id="rId6"/>
              </a:rPr>
              <a:t>Multimedia</a:t>
            </a:r>
            <a:endParaRPr lang="en-US" kern="100" dirty="0">
              <a:ea typeface="Aptos" panose="020B0004020202020204" pitchFamily="34" charset="0"/>
              <a:cs typeface="Times New Roman" panose="02020603050405020304" pitchFamily="18" charset="0"/>
            </a:endParaRPr>
          </a:p>
          <a:p>
            <a:pPr marL="742950" lvl="1" indent="-285750">
              <a:lnSpc>
                <a:spcPct val="107000"/>
              </a:lnSpc>
            </a:pPr>
            <a:r>
              <a:rPr lang="en-US" kern="100" dirty="0">
                <a:ea typeface="Aptos" panose="020B0004020202020204" pitchFamily="34" charset="0"/>
                <a:cs typeface="Times New Roman" panose="02020603050405020304" pitchFamily="18" charset="0"/>
                <a:hlinkClick r:id="rId7"/>
              </a:rPr>
              <a:t>Plain language</a:t>
            </a:r>
            <a:endParaRPr lang="en-US" kern="100" dirty="0">
              <a:ea typeface="Aptos" panose="020B000402020202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The Access Board hosts </a:t>
            </a:r>
            <a:r>
              <a:rPr lang="en-US" u="sng" kern="100" dirty="0">
                <a:solidFill>
                  <a:srgbClr val="0070C0"/>
                </a:solidFill>
                <a:ea typeface="Aptos" panose="020B0004020202020204" pitchFamily="34" charset="0"/>
                <a:cs typeface="Times New Roman" panose="02020603050405020304" pitchFamily="18" charset="0"/>
                <a:hlinkClick r:id="rId8"/>
              </a:rPr>
              <a:t>bi-monthly webinars</a:t>
            </a:r>
            <a:r>
              <a:rPr lang="en-US" kern="100" dirty="0">
                <a:solidFill>
                  <a:srgbClr val="0070C0"/>
                </a:solidFill>
                <a:ea typeface="Aptos" panose="020B0004020202020204" pitchFamily="34" charset="0"/>
                <a:cs typeface="Times New Roman" panose="02020603050405020304" pitchFamily="18" charset="0"/>
              </a:rPr>
              <a:t> </a:t>
            </a:r>
            <a:r>
              <a:rPr lang="en-US" kern="100" dirty="0">
                <a:ea typeface="Aptos" panose="020B0004020202020204" pitchFamily="34" charset="0"/>
                <a:cs typeface="Times New Roman" panose="02020603050405020304" pitchFamily="18" charset="0"/>
              </a:rPr>
              <a:t>on topics related to the accessibility of ICT</a:t>
            </a:r>
          </a:p>
        </p:txBody>
      </p:sp>
      <p:sp>
        <p:nvSpPr>
          <p:cNvPr id="4" name="Slide Number Placeholder 3">
            <a:extLst>
              <a:ext uri="{FF2B5EF4-FFF2-40B4-BE49-F238E27FC236}">
                <a16:creationId xmlns:a16="http://schemas.microsoft.com/office/drawing/2014/main" id="{FD14E662-C54C-2AFE-AE04-7785F8941E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dirty="0"/>
          </a:p>
        </p:txBody>
      </p:sp>
    </p:spTree>
    <p:extLst>
      <p:ext uri="{BB962C8B-B14F-4D97-AF65-F5344CB8AC3E}">
        <p14:creationId xmlns:p14="http://schemas.microsoft.com/office/powerpoint/2010/main" val="1689630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D95E-5C3B-7112-E183-ED6BF4A2D06F}"/>
              </a:ext>
            </a:extLst>
          </p:cNvPr>
          <p:cNvSpPr>
            <a:spLocks noGrp="1"/>
          </p:cNvSpPr>
          <p:nvPr>
            <p:ph type="title"/>
          </p:nvPr>
        </p:nvSpPr>
        <p:spPr/>
        <p:txBody>
          <a:bodyPr/>
          <a:lstStyle/>
          <a:p>
            <a:r>
              <a:rPr lang="en-US" dirty="0"/>
              <a:t>Platform Resources</a:t>
            </a:r>
          </a:p>
        </p:txBody>
      </p:sp>
      <p:sp>
        <p:nvSpPr>
          <p:cNvPr id="3" name="Text Placeholder 2">
            <a:extLst>
              <a:ext uri="{FF2B5EF4-FFF2-40B4-BE49-F238E27FC236}">
                <a16:creationId xmlns:a16="http://schemas.microsoft.com/office/drawing/2014/main" id="{D8FEC81D-E9AC-E1C1-39E7-444C40EE0F6B}"/>
              </a:ext>
            </a:extLst>
          </p:cNvPr>
          <p:cNvSpPr>
            <a:spLocks noGrp="1"/>
          </p:cNvSpPr>
          <p:nvPr>
            <p:ph type="body" idx="1"/>
          </p:nvPr>
        </p:nvSpPr>
        <p:spPr/>
        <p:txBody>
          <a:bodyPr/>
          <a:lstStyle/>
          <a:p>
            <a:r>
              <a:rPr lang="en-US" dirty="0">
                <a:hlinkClick r:id="rId2"/>
              </a:rPr>
              <a:t>X</a:t>
            </a:r>
            <a:endParaRPr lang="en-US" dirty="0"/>
          </a:p>
          <a:p>
            <a:r>
              <a:rPr lang="en-US" dirty="0">
                <a:hlinkClick r:id="rId3"/>
              </a:rPr>
              <a:t>LinkedIn</a:t>
            </a:r>
            <a:endParaRPr lang="en-US" dirty="0"/>
          </a:p>
          <a:p>
            <a:r>
              <a:rPr lang="en-US" dirty="0">
                <a:hlinkClick r:id="rId4"/>
              </a:rPr>
              <a:t>Facebook</a:t>
            </a:r>
            <a:endParaRPr lang="en-US" dirty="0"/>
          </a:p>
          <a:p>
            <a:r>
              <a:rPr lang="en-US" dirty="0">
                <a:hlinkClick r:id="rId5"/>
              </a:rPr>
              <a:t>YouTube</a:t>
            </a:r>
            <a:endParaRPr lang="en-US" dirty="0"/>
          </a:p>
          <a:p>
            <a:r>
              <a:rPr lang="en-US" dirty="0">
                <a:hlinkClick r:id="rId6"/>
              </a:rPr>
              <a:t>Instagram</a:t>
            </a:r>
            <a:endParaRPr lang="en-US" dirty="0"/>
          </a:p>
          <a:p>
            <a:r>
              <a:rPr lang="en-US" dirty="0">
                <a:hlinkClick r:id="rId7"/>
              </a:rPr>
              <a:t>Snapchat</a:t>
            </a:r>
            <a:endParaRPr lang="en-US" dirty="0"/>
          </a:p>
          <a:p>
            <a:r>
              <a:rPr lang="en-US" dirty="0">
                <a:hlinkClick r:id="rId8"/>
              </a:rPr>
              <a:t>Pinterest</a:t>
            </a:r>
            <a:endParaRPr lang="en-US" dirty="0"/>
          </a:p>
          <a:p>
            <a:r>
              <a:rPr lang="en-US" dirty="0">
                <a:hlinkClick r:id="rId9"/>
              </a:rPr>
              <a:t>Reddit</a:t>
            </a:r>
            <a:endParaRPr lang="en-US" dirty="0"/>
          </a:p>
        </p:txBody>
      </p:sp>
      <p:sp>
        <p:nvSpPr>
          <p:cNvPr id="4" name="Slide Number Placeholder 3">
            <a:extLst>
              <a:ext uri="{FF2B5EF4-FFF2-40B4-BE49-F238E27FC236}">
                <a16:creationId xmlns:a16="http://schemas.microsoft.com/office/drawing/2014/main" id="{274A4629-8C65-D879-B17C-4B0D5E126F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dirty="0"/>
          </a:p>
        </p:txBody>
      </p:sp>
    </p:spTree>
    <p:extLst>
      <p:ext uri="{BB962C8B-B14F-4D97-AF65-F5344CB8AC3E}">
        <p14:creationId xmlns:p14="http://schemas.microsoft.com/office/powerpoint/2010/main" val="2106719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69D2-B33E-B4E4-E0AB-7A96E042D94E}"/>
              </a:ext>
            </a:extLst>
          </p:cNvPr>
          <p:cNvSpPr>
            <a:spLocks noGrp="1"/>
          </p:cNvSpPr>
          <p:nvPr>
            <p:ph type="title"/>
          </p:nvPr>
        </p:nvSpPr>
        <p:spPr/>
        <p:txBody>
          <a:bodyPr/>
          <a:lstStyle/>
          <a:p>
            <a:r>
              <a:rPr lang="en-US" dirty="0"/>
              <a:t>Q&amp;A</a:t>
            </a:r>
          </a:p>
        </p:txBody>
      </p:sp>
      <p:sp>
        <p:nvSpPr>
          <p:cNvPr id="3" name="Slide Number Placeholder 2">
            <a:extLst>
              <a:ext uri="{FF2B5EF4-FFF2-40B4-BE49-F238E27FC236}">
                <a16:creationId xmlns:a16="http://schemas.microsoft.com/office/drawing/2014/main" id="{ABEB21FB-8516-D384-0B1A-2C2F50C18E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dirty="0"/>
          </a:p>
        </p:txBody>
      </p:sp>
    </p:spTree>
    <p:extLst>
      <p:ext uri="{BB962C8B-B14F-4D97-AF65-F5344CB8AC3E}">
        <p14:creationId xmlns:p14="http://schemas.microsoft.com/office/powerpoint/2010/main" val="2652021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A916-1DA5-88BB-84DA-6B2A4D49F822}"/>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0DBBA907-9349-5552-27BD-2F1DC17DD7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dirty="0"/>
          </a:p>
        </p:txBody>
      </p:sp>
    </p:spTree>
    <p:extLst>
      <p:ext uri="{BB962C8B-B14F-4D97-AF65-F5344CB8AC3E}">
        <p14:creationId xmlns:p14="http://schemas.microsoft.com/office/powerpoint/2010/main" val="1116901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54F2-3413-0DD8-BC46-0B0D440679B7}"/>
              </a:ext>
            </a:extLst>
          </p:cNvPr>
          <p:cNvSpPr>
            <a:spLocks noGrp="1"/>
          </p:cNvSpPr>
          <p:nvPr>
            <p:ph type="title"/>
          </p:nvPr>
        </p:nvSpPr>
        <p:spPr/>
        <p:txBody>
          <a:bodyPr/>
          <a:lstStyle/>
          <a:p>
            <a:r>
              <a:rPr lang="en-US" dirty="0">
                <a:ea typeface="Calibri"/>
                <a:cs typeface="Calibri"/>
              </a:rPr>
              <a:t>Introduction to U.S. Access Board</a:t>
            </a:r>
            <a:endParaRPr lang="en-US" dirty="0"/>
          </a:p>
        </p:txBody>
      </p:sp>
      <p:sp>
        <p:nvSpPr>
          <p:cNvPr id="3" name="Slide Number Placeholder 2">
            <a:extLst>
              <a:ext uri="{FF2B5EF4-FFF2-40B4-BE49-F238E27FC236}">
                <a16:creationId xmlns:a16="http://schemas.microsoft.com/office/drawing/2014/main" id="{44C9BC81-77D4-1D10-94BD-6C8CD6C9DF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Tree>
    <p:extLst>
      <p:ext uri="{BB962C8B-B14F-4D97-AF65-F5344CB8AC3E}">
        <p14:creationId xmlns:p14="http://schemas.microsoft.com/office/powerpoint/2010/main" val="90486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1F199-94DC-8E1B-DCDB-7A9661D80A25}"/>
              </a:ext>
            </a:extLst>
          </p:cNvPr>
          <p:cNvSpPr>
            <a:spLocks noGrp="1"/>
          </p:cNvSpPr>
          <p:nvPr>
            <p:ph type="title"/>
          </p:nvPr>
        </p:nvSpPr>
        <p:spPr/>
        <p:txBody>
          <a:bodyPr/>
          <a:lstStyle/>
          <a:p>
            <a:r>
              <a:rPr lang="en-US" dirty="0"/>
              <a:t>What is the Access Board?</a:t>
            </a:r>
          </a:p>
        </p:txBody>
      </p:sp>
      <p:sp>
        <p:nvSpPr>
          <p:cNvPr id="3" name="Text Placeholder 2">
            <a:extLst>
              <a:ext uri="{FF2B5EF4-FFF2-40B4-BE49-F238E27FC236}">
                <a16:creationId xmlns:a16="http://schemas.microsoft.com/office/drawing/2014/main" id="{58E58BD5-8EFC-0733-861F-B23336D82A95}"/>
              </a:ext>
            </a:extLst>
          </p:cNvPr>
          <p:cNvSpPr>
            <a:spLocks noGrp="1"/>
          </p:cNvSpPr>
          <p:nvPr>
            <p:ph type="body" idx="1"/>
          </p:nvPr>
        </p:nvSpPr>
        <p:spPr/>
        <p:txBody>
          <a:bodyPr/>
          <a:lstStyle/>
          <a:p>
            <a:r>
              <a:rPr lang="en-US" dirty="0"/>
              <a:t>Independent federal agency dedicated to accessible design for people with disabilities</a:t>
            </a:r>
          </a:p>
          <a:p>
            <a:r>
              <a:rPr lang="en-US" dirty="0"/>
              <a:t>Develops minimum accessibility guidelines and standards under several federal laws, such as:</a:t>
            </a:r>
          </a:p>
          <a:p>
            <a:pPr lvl="1"/>
            <a:r>
              <a:rPr lang="en-US" dirty="0"/>
              <a:t>Americans with Disabilities Act (ADA)</a:t>
            </a:r>
          </a:p>
          <a:p>
            <a:pPr lvl="1"/>
            <a:r>
              <a:rPr lang="en-US" dirty="0"/>
              <a:t>Architectural Barriers Act (ABA)</a:t>
            </a:r>
          </a:p>
          <a:p>
            <a:pPr lvl="1"/>
            <a:r>
              <a:rPr lang="en-US" dirty="0"/>
              <a:t>Section 508 of the Rehabilitation Act</a:t>
            </a:r>
          </a:p>
          <a:p>
            <a:r>
              <a:rPr lang="en-US" dirty="0"/>
              <a:t>Enforces accessibility standards issued under the ABA, which apply to federal buildings and facilities</a:t>
            </a:r>
          </a:p>
        </p:txBody>
      </p:sp>
      <p:sp>
        <p:nvSpPr>
          <p:cNvPr id="4" name="Slide Number Placeholder 3">
            <a:extLst>
              <a:ext uri="{FF2B5EF4-FFF2-40B4-BE49-F238E27FC236}">
                <a16:creationId xmlns:a16="http://schemas.microsoft.com/office/drawing/2014/main" id="{FD3AB1E7-2D28-FF86-757B-93D2EB173A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spTree>
    <p:extLst>
      <p:ext uri="{BB962C8B-B14F-4D97-AF65-F5344CB8AC3E}">
        <p14:creationId xmlns:p14="http://schemas.microsoft.com/office/powerpoint/2010/main" val="293555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63E62-805C-66DA-DB59-1BFA32C14B71}"/>
              </a:ext>
            </a:extLst>
          </p:cNvPr>
          <p:cNvSpPr>
            <a:spLocks noGrp="1"/>
          </p:cNvSpPr>
          <p:nvPr>
            <p:ph type="title"/>
          </p:nvPr>
        </p:nvSpPr>
        <p:spPr/>
        <p:txBody>
          <a:bodyPr/>
          <a:lstStyle/>
          <a:p>
            <a:r>
              <a:rPr lang="en-US" dirty="0"/>
              <a:t>What Can the Access Board Do for You?</a:t>
            </a:r>
          </a:p>
        </p:txBody>
      </p:sp>
      <p:sp>
        <p:nvSpPr>
          <p:cNvPr id="3" name="Text Placeholder 2">
            <a:extLst>
              <a:ext uri="{FF2B5EF4-FFF2-40B4-BE49-F238E27FC236}">
                <a16:creationId xmlns:a16="http://schemas.microsoft.com/office/drawing/2014/main" id="{4755BD3A-D348-B0D4-A3F3-506CB666D8F7}"/>
              </a:ext>
            </a:extLst>
          </p:cNvPr>
          <p:cNvSpPr>
            <a:spLocks noGrp="1"/>
          </p:cNvSpPr>
          <p:nvPr>
            <p:ph type="body" idx="1"/>
          </p:nvPr>
        </p:nvSpPr>
        <p:spPr/>
        <p:txBody>
          <a:bodyPr/>
          <a:lstStyle/>
          <a:p>
            <a:r>
              <a:rPr lang="en-US" dirty="0"/>
              <a:t>Provides free, confidential </a:t>
            </a:r>
            <a:r>
              <a:rPr lang="en-US" dirty="0">
                <a:hlinkClick r:id="rId2"/>
              </a:rPr>
              <a:t>technical assistance</a:t>
            </a:r>
            <a:r>
              <a:rPr lang="en-US" dirty="0"/>
              <a:t> on its guidelines and standards through its helpline and email:</a:t>
            </a:r>
          </a:p>
          <a:p>
            <a:pPr lvl="1"/>
            <a:r>
              <a:rPr lang="en-US" dirty="0"/>
              <a:t>1-202-272-0080, extension 3</a:t>
            </a:r>
          </a:p>
          <a:p>
            <a:pPr lvl="1"/>
            <a:r>
              <a:rPr lang="en-US" dirty="0">
                <a:hlinkClick r:id="rId3"/>
              </a:rPr>
              <a:t>ta@access-board.gov</a:t>
            </a:r>
            <a:endParaRPr lang="en-US" dirty="0"/>
          </a:p>
          <a:p>
            <a:r>
              <a:rPr lang="en-US" dirty="0"/>
              <a:t>Investigates ABA complaints </a:t>
            </a:r>
            <a:r>
              <a:rPr lang="en-US" dirty="0">
                <a:hlinkClick r:id="rId4"/>
              </a:rPr>
              <a:t>submitted by the public</a:t>
            </a:r>
            <a:endParaRPr lang="en-US" dirty="0"/>
          </a:p>
          <a:p>
            <a:r>
              <a:rPr lang="en-US" dirty="0"/>
              <a:t>Conducts </a:t>
            </a:r>
            <a:r>
              <a:rPr lang="en-US" dirty="0">
                <a:hlinkClick r:id="rId5"/>
              </a:rPr>
              <a:t>monthly webinars</a:t>
            </a:r>
            <a:r>
              <a:rPr lang="en-US" dirty="0"/>
              <a:t> on topics related to the accessibility of the built environment and information and communication technology (ICT)</a:t>
            </a:r>
          </a:p>
          <a:p>
            <a:r>
              <a:rPr lang="en-US" dirty="0"/>
              <a:t>Hosts </a:t>
            </a:r>
            <a:r>
              <a:rPr lang="en-US" dirty="0">
                <a:hlinkClick r:id="rId6"/>
              </a:rPr>
              <a:t>town halls and other events</a:t>
            </a:r>
            <a:r>
              <a:rPr lang="en-US" dirty="0"/>
              <a:t> to engage with the public and learn about the state of accessibility around the nation</a:t>
            </a:r>
          </a:p>
        </p:txBody>
      </p:sp>
      <p:sp>
        <p:nvSpPr>
          <p:cNvPr id="4" name="Slide Number Placeholder 3">
            <a:extLst>
              <a:ext uri="{FF2B5EF4-FFF2-40B4-BE49-F238E27FC236}">
                <a16:creationId xmlns:a16="http://schemas.microsoft.com/office/drawing/2014/main" id="{11FDC365-61E6-A447-7A37-AE721DAC28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Tree>
    <p:extLst>
      <p:ext uri="{BB962C8B-B14F-4D97-AF65-F5344CB8AC3E}">
        <p14:creationId xmlns:p14="http://schemas.microsoft.com/office/powerpoint/2010/main" val="222756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E133-158A-7DCD-16F0-318BF2BE5852}"/>
              </a:ext>
            </a:extLst>
          </p:cNvPr>
          <p:cNvSpPr>
            <a:spLocks noGrp="1"/>
          </p:cNvSpPr>
          <p:nvPr>
            <p:ph type="title"/>
          </p:nvPr>
        </p:nvSpPr>
        <p:spPr/>
        <p:txBody>
          <a:bodyPr/>
          <a:lstStyle/>
          <a:p>
            <a:r>
              <a:rPr lang="en-US" dirty="0">
                <a:ea typeface="Calibri"/>
                <a:cs typeface="Calibri"/>
              </a:rPr>
              <a:t>Key Features of Social Media Accessibility</a:t>
            </a:r>
            <a:endParaRPr lang="en-US" dirty="0"/>
          </a:p>
        </p:txBody>
      </p:sp>
      <p:sp>
        <p:nvSpPr>
          <p:cNvPr id="3" name="Slide Number Placeholder 2">
            <a:extLst>
              <a:ext uri="{FF2B5EF4-FFF2-40B4-BE49-F238E27FC236}">
                <a16:creationId xmlns:a16="http://schemas.microsoft.com/office/drawing/2014/main" id="{BE2C4F46-28B0-DDD4-4DF2-8CCE0286B4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Tree>
    <p:extLst>
      <p:ext uri="{BB962C8B-B14F-4D97-AF65-F5344CB8AC3E}">
        <p14:creationId xmlns:p14="http://schemas.microsoft.com/office/powerpoint/2010/main" val="1067762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CB4B-D36E-ED2E-B291-51F814B1C714}"/>
              </a:ext>
            </a:extLst>
          </p:cNvPr>
          <p:cNvSpPr>
            <a:spLocks noGrp="1"/>
          </p:cNvSpPr>
          <p:nvPr>
            <p:ph type="title"/>
          </p:nvPr>
        </p:nvSpPr>
        <p:spPr/>
        <p:txBody>
          <a:bodyPr/>
          <a:lstStyle/>
          <a:p>
            <a:r>
              <a:rPr lang="en-US" dirty="0"/>
              <a:t>Alt Text (1)</a:t>
            </a:r>
          </a:p>
        </p:txBody>
      </p:sp>
      <p:sp>
        <p:nvSpPr>
          <p:cNvPr id="3" name="Text Placeholder 2">
            <a:extLst>
              <a:ext uri="{FF2B5EF4-FFF2-40B4-BE49-F238E27FC236}">
                <a16:creationId xmlns:a16="http://schemas.microsoft.com/office/drawing/2014/main" id="{C58011B0-B903-7DA4-3E09-607D16A4D2B2}"/>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Alt text (short for alternative text) is text that is embedded into images or GIFs that conveys the meaning of the image</a:t>
            </a:r>
          </a:p>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Alt text is designed to make visual content accessible to people who are using screen readers</a:t>
            </a:r>
          </a:p>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In general, alt text should be concise, communicate relevant content provided by the image, and not repeat any information provided in the text of the post</a:t>
            </a:r>
          </a:p>
        </p:txBody>
      </p:sp>
      <p:sp>
        <p:nvSpPr>
          <p:cNvPr id="4" name="Slide Number Placeholder 3">
            <a:extLst>
              <a:ext uri="{FF2B5EF4-FFF2-40B4-BE49-F238E27FC236}">
                <a16:creationId xmlns:a16="http://schemas.microsoft.com/office/drawing/2014/main" id="{AF3E8FC1-9466-6C9D-EB1D-9B29D99FB8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Tree>
    <p:extLst>
      <p:ext uri="{BB962C8B-B14F-4D97-AF65-F5344CB8AC3E}">
        <p14:creationId xmlns:p14="http://schemas.microsoft.com/office/powerpoint/2010/main" val="1104401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41D21-8B6B-12E3-A7AC-5C93889AB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EDCAD-03DB-226B-6426-3EDEBC60BE7F}"/>
              </a:ext>
            </a:extLst>
          </p:cNvPr>
          <p:cNvSpPr>
            <a:spLocks noGrp="1"/>
          </p:cNvSpPr>
          <p:nvPr>
            <p:ph type="title"/>
          </p:nvPr>
        </p:nvSpPr>
        <p:spPr/>
        <p:txBody>
          <a:bodyPr/>
          <a:lstStyle/>
          <a:p>
            <a:r>
              <a:rPr lang="en-US" dirty="0"/>
              <a:t>Alt Text (2)</a:t>
            </a:r>
          </a:p>
        </p:txBody>
      </p:sp>
      <p:sp>
        <p:nvSpPr>
          <p:cNvPr id="3" name="Text Placeholder 2">
            <a:extLst>
              <a:ext uri="{FF2B5EF4-FFF2-40B4-BE49-F238E27FC236}">
                <a16:creationId xmlns:a16="http://schemas.microsoft.com/office/drawing/2014/main" id="{60EFCCC7-F093-FC70-4726-869003781B7F}"/>
              </a:ext>
            </a:extLst>
          </p:cNvPr>
          <p:cNvSpPr>
            <a:spLocks noGrp="1"/>
          </p:cNvSpPr>
          <p:nvPr>
            <p:ph type="body" idx="1"/>
          </p:nvPr>
        </p:nvSpPr>
        <p:spPr/>
        <p:txBody>
          <a:bodyPr/>
          <a:lstStyle/>
          <a:p>
            <a:pPr marL="285750" indent="-285750">
              <a:lnSpc>
                <a:spcPct val="107000"/>
              </a:lnSpc>
              <a:spcBef>
                <a:spcPts val="0"/>
              </a:spcBef>
              <a:buFont typeface="Arial" panose="020B0604020202020204" pitchFamily="34" charset="0"/>
              <a:buChar char="•"/>
            </a:pPr>
            <a:r>
              <a:rPr lang="en-US" kern="100" dirty="0">
                <a:ea typeface="Aptos" panose="020B0004020202020204" pitchFamily="34" charset="0"/>
                <a:cs typeface="Times New Roman" panose="02020603050405020304" pitchFamily="18" charset="0"/>
              </a:rPr>
              <a:t>Example of alt text for photos:</a:t>
            </a:r>
          </a:p>
          <a:p>
            <a:pPr marL="742950" lvl="1" indent="-285750">
              <a:lnSpc>
                <a:spcPct val="107000"/>
              </a:lnSpc>
            </a:pPr>
            <a:r>
              <a:rPr lang="en-US" kern="100" dirty="0">
                <a:ea typeface="Aptos" panose="020B0004020202020204" pitchFamily="34" charset="0"/>
                <a:cs typeface="Times New Roman" panose="02020603050405020304" pitchFamily="18" charset="0"/>
              </a:rPr>
              <a:t>Helpful: “President Kennedy signs a bill in the Oval Office.”</a:t>
            </a:r>
          </a:p>
          <a:p>
            <a:pPr marL="742950" lvl="1" indent="-285750">
              <a:lnSpc>
                <a:spcPct val="107000"/>
              </a:lnSpc>
            </a:pPr>
            <a:r>
              <a:rPr lang="en-US" kern="100" dirty="0">
                <a:ea typeface="Aptos" panose="020B0004020202020204" pitchFamily="34" charset="0"/>
                <a:cs typeface="Times New Roman" panose="02020603050405020304" pitchFamily="18" charset="0"/>
              </a:rPr>
              <a:t>Unhelpful: “Black and white photo of President Kennedy wearing a suit. He is signing a bill in the Oval Office with the curtains open behind him.”</a:t>
            </a:r>
          </a:p>
        </p:txBody>
      </p:sp>
      <p:pic>
        <p:nvPicPr>
          <p:cNvPr id="3074" name="Picture 2" descr="President Kennedy signs a bill in the Oval Office.">
            <a:extLst>
              <a:ext uri="{FF2B5EF4-FFF2-40B4-BE49-F238E27FC236}">
                <a16:creationId xmlns:a16="http://schemas.microsoft.com/office/drawing/2014/main" id="{88ED3087-36A6-FAE9-1554-99EA09B94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0" y="3299792"/>
            <a:ext cx="3561199" cy="28184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2905F0D-89ED-0231-8EE0-1B67009DFC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Tree>
    <p:extLst>
      <p:ext uri="{BB962C8B-B14F-4D97-AF65-F5344CB8AC3E}">
        <p14:creationId xmlns:p14="http://schemas.microsoft.com/office/powerpoint/2010/main" val="1818504020"/>
      </p:ext>
    </p:extLst>
  </p:cSld>
  <p:clrMapOvr>
    <a:masterClrMapping/>
  </p:clrMapOvr>
</p:sld>
</file>

<file path=ppt/theme/theme1.xml><?xml version="1.0" encoding="utf-8"?>
<a:theme xmlns:a="http://schemas.openxmlformats.org/drawingml/2006/main" name="Title Layout">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 Layout">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TotalTime>
  <Words>1486</Words>
  <Application>Microsoft Office PowerPoint</Application>
  <PresentationFormat>Widescreen</PresentationFormat>
  <Paragraphs>187</Paragraphs>
  <Slides>34</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Aptos</vt:lpstr>
      <vt:lpstr>Arial</vt:lpstr>
      <vt:lpstr>Calibri</vt:lpstr>
      <vt:lpstr>Noto Sans Symbols</vt:lpstr>
      <vt:lpstr>Title Layout</vt:lpstr>
      <vt:lpstr>1_Content Layout</vt:lpstr>
      <vt:lpstr>Advancing Accessibility and Engagement on Social Media</vt:lpstr>
      <vt:lpstr>Presenter</vt:lpstr>
      <vt:lpstr>Agenda</vt:lpstr>
      <vt:lpstr>Introduction to U.S. Access Board</vt:lpstr>
      <vt:lpstr>What is the Access Board?</vt:lpstr>
      <vt:lpstr>What Can the Access Board Do for You?</vt:lpstr>
      <vt:lpstr>Key Features of Social Media Accessibility</vt:lpstr>
      <vt:lpstr>Alt Text (1)</vt:lpstr>
      <vt:lpstr>Alt Text (2)</vt:lpstr>
      <vt:lpstr>Alt Text (3)</vt:lpstr>
      <vt:lpstr>Color Contrast (1)</vt:lpstr>
      <vt:lpstr>Color Contrast (2)</vt:lpstr>
      <vt:lpstr>Emojis (1)</vt:lpstr>
      <vt:lpstr>Emojis (2)</vt:lpstr>
      <vt:lpstr>GIFs</vt:lpstr>
      <vt:lpstr>Hashtags</vt:lpstr>
      <vt:lpstr>Plain Language (1)</vt:lpstr>
      <vt:lpstr>Plain Language (2)</vt:lpstr>
      <vt:lpstr>Plain Language (3)</vt:lpstr>
      <vt:lpstr>Special Characters</vt:lpstr>
      <vt:lpstr>Social Media Engagement Strategies</vt:lpstr>
      <vt:lpstr>Choosing the Right Platforms (1)</vt:lpstr>
      <vt:lpstr>Choosing the Right Platforms (2)</vt:lpstr>
      <vt:lpstr>Choosing the Right Platforms (3)</vt:lpstr>
      <vt:lpstr>Crafting Your Content</vt:lpstr>
      <vt:lpstr>X Example Post</vt:lpstr>
      <vt:lpstr>LinkedIn Example Post</vt:lpstr>
      <vt:lpstr>Facebook Example Post</vt:lpstr>
      <vt:lpstr>Resources</vt:lpstr>
      <vt:lpstr>Access Board Social Media</vt:lpstr>
      <vt:lpstr>Federal Resources</vt:lpstr>
      <vt:lpstr>Platform Resources</vt:lpstr>
      <vt:lpstr>Q&amp;A</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Accessibility and Engagement on Social Media</dc:title>
  <dc:subject/>
  <dc:creator/>
  <cp:keywords/>
  <dc:description/>
  <cp:lastModifiedBy>David O'Keefe</cp:lastModifiedBy>
  <cp:revision>19</cp:revision>
  <dcterms:modified xsi:type="dcterms:W3CDTF">2026-04-23T16:30:45Z</dcterms:modified>
  <cp:category/>
</cp:coreProperties>
</file>