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66" r:id="rId16"/>
    <p:sldId id="3001" r:id="rId17"/>
    <p:sldId id="3002" r:id="rId18"/>
    <p:sldId id="3003" r:id="rId19"/>
    <p:sldId id="3004" r:id="rId20"/>
    <p:sldId id="1095" r:id="rId21"/>
    <p:sldId id="3019" r:id="rId22"/>
    <p:sldId id="2979" r:id="rId23"/>
    <p:sldId id="2980" r:id="rId24"/>
    <p:sldId id="2981" r:id="rId25"/>
    <p:sldId id="2982" r:id="rId26"/>
    <p:sldId id="2983" r:id="rId27"/>
    <p:sldId id="2986" r:id="rId28"/>
    <p:sldId id="2987" r:id="rId29"/>
    <p:sldId id="3007" r:id="rId30"/>
    <p:sldId id="3009" r:id="rId31"/>
    <p:sldId id="3010" r:id="rId32"/>
    <p:sldId id="3011" r:id="rId33"/>
    <p:sldId id="3012" r:id="rId34"/>
    <p:sldId id="3005" r:id="rId35"/>
    <p:sldId id="3013" r:id="rId36"/>
    <p:sldId id="3020" r:id="rId37"/>
    <p:sldId id="3021" r:id="rId38"/>
    <p:sldId id="3022" r:id="rId39"/>
    <p:sldId id="3023" r:id="rId40"/>
    <p:sldId id="3024" r:id="rId41"/>
    <p:sldId id="3025" r:id="rId42"/>
    <p:sldId id="3026" r:id="rId43"/>
    <p:sldId id="3015" r:id="rId44"/>
    <p:sldId id="3017" r:id="rId45"/>
    <p:sldId id="3027" r:id="rId4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Smith-O'Connor - M1ED" initials="" lastIdx="2" clrIdx="0"/>
  <p:cmAuthor id="1" name="Michael Horton - M1E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774"/>
    <a:srgbClr val="660066"/>
    <a:srgbClr val="0B3F3A"/>
    <a:srgbClr val="23A2CF"/>
    <a:srgbClr val="B83A6A"/>
    <a:srgbClr val="BE0E0A"/>
    <a:srgbClr val="B27F3C"/>
    <a:srgbClr val="898951"/>
    <a:srgbClr val="425C45"/>
    <a:srgbClr val="2C2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497A2-07BF-B611-C577-85E988E3D918}" v="63" dt="2026-04-27T18:22:46.668"/>
    <p1510:client id="{87D76ADE-3391-4D5C-8614-980139E16B14}" v="374" dt="2026-04-27T18:24:41.383"/>
    <p1510:client id="{9E313767-9CCF-4566-8E31-04D98B32C970}" v="209" dt="2026-04-27T17:29:23.445"/>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94"/>
  </p:normalViewPr>
  <p:slideViewPr>
    <p:cSldViewPr snapToGrid="0">
      <p:cViewPr varScale="1">
        <p:scale>
          <a:sx n="95" d="100"/>
          <a:sy n="95" d="100"/>
        </p:scale>
        <p:origin x="200" y="7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it, Justin M CTR (USA)" userId="S::justin.m.benoit8.ctr@health.mil::238f59da-0d85-47df-93d4-dd007c7068d4" providerId="AD" clId="Web-{80D497A2-07BF-B611-C577-85E988E3D918}"/>
    <pc:docChg chg="addSld modSld">
      <pc:chgData name="Benoit, Justin M CTR (USA)" userId="S::justin.m.benoit8.ctr@health.mil::238f59da-0d85-47df-93d4-dd007c7068d4" providerId="AD" clId="Web-{80D497A2-07BF-B611-C577-85E988E3D918}" dt="2026-04-27T18:22:46.668" v="48" actId="20577"/>
      <pc:docMkLst>
        <pc:docMk/>
      </pc:docMkLst>
      <pc:sldChg chg="modSp">
        <pc:chgData name="Benoit, Justin M CTR (USA)" userId="S::justin.m.benoit8.ctr@health.mil::238f59da-0d85-47df-93d4-dd007c7068d4" providerId="AD" clId="Web-{80D497A2-07BF-B611-C577-85E988E3D918}" dt="2026-04-27T18:21:59.714" v="46" actId="20577"/>
        <pc:sldMkLst>
          <pc:docMk/>
          <pc:sldMk cId="3233225674" sldId="3020"/>
        </pc:sldMkLst>
        <pc:spChg chg="mod">
          <ac:chgData name="Benoit, Justin M CTR (USA)" userId="S::justin.m.benoit8.ctr@health.mil::238f59da-0d85-47df-93d4-dd007c7068d4" providerId="AD" clId="Web-{80D497A2-07BF-B611-C577-85E988E3D918}" dt="2026-04-27T18:21:59.714" v="46" actId="20577"/>
          <ac:spMkLst>
            <pc:docMk/>
            <pc:sldMk cId="3233225674" sldId="3020"/>
            <ac:spMk id="8" creationId="{54CED7AF-C20D-5A47-523B-4C4B50223BD2}"/>
          </ac:spMkLst>
        </pc:spChg>
        <pc:picChg chg="mod">
          <ac:chgData name="Benoit, Justin M CTR (USA)" userId="S::justin.m.benoit8.ctr@health.mil::238f59da-0d85-47df-93d4-dd007c7068d4" providerId="AD" clId="Web-{80D497A2-07BF-B611-C577-85E988E3D918}" dt="2026-04-27T18:18:55.021" v="37" actId="1076"/>
          <ac:picMkLst>
            <pc:docMk/>
            <pc:sldMk cId="3233225674" sldId="3020"/>
            <ac:picMk id="10" creationId="{8B8FF474-D340-81E7-1EE9-F887CAB589BB}"/>
          </ac:picMkLst>
        </pc:picChg>
      </pc:sldChg>
      <pc:sldChg chg="modSp">
        <pc:chgData name="Benoit, Justin M CTR (USA)" userId="S::justin.m.benoit8.ctr@health.mil::238f59da-0d85-47df-93d4-dd007c7068d4" providerId="AD" clId="Web-{80D497A2-07BF-B611-C577-85E988E3D918}" dt="2026-04-27T18:22:46.668" v="48" actId="20577"/>
        <pc:sldMkLst>
          <pc:docMk/>
          <pc:sldMk cId="102790346" sldId="3024"/>
        </pc:sldMkLst>
        <pc:spChg chg="mod">
          <ac:chgData name="Benoit, Justin M CTR (USA)" userId="S::justin.m.benoit8.ctr@health.mil::238f59da-0d85-47df-93d4-dd007c7068d4" providerId="AD" clId="Web-{80D497A2-07BF-B611-C577-85E988E3D918}" dt="2026-04-27T18:22:46.668" v="48" actId="20577"/>
          <ac:spMkLst>
            <pc:docMk/>
            <pc:sldMk cId="102790346" sldId="3024"/>
            <ac:spMk id="11" creationId="{30FF21AF-F0B0-7041-0BDC-F1C85179DAF6}"/>
          </ac:spMkLst>
        </pc:spChg>
      </pc:sldChg>
      <pc:sldChg chg="addSp delSp modSp new mod modClrScheme chgLayout">
        <pc:chgData name="Benoit, Justin M CTR (USA)" userId="S::justin.m.benoit8.ctr@health.mil::238f59da-0d85-47df-93d4-dd007c7068d4" providerId="AD" clId="Web-{80D497A2-07BF-B611-C577-85E988E3D918}" dt="2026-04-27T17:41:09.111" v="36" actId="20577"/>
        <pc:sldMkLst>
          <pc:docMk/>
          <pc:sldMk cId="1825774014" sldId="3026"/>
        </pc:sldMkLst>
        <pc:spChg chg="mod ord">
          <ac:chgData name="Benoit, Justin M CTR (USA)" userId="S::justin.m.benoit8.ctr@health.mil::238f59da-0d85-47df-93d4-dd007c7068d4" providerId="AD" clId="Web-{80D497A2-07BF-B611-C577-85E988E3D918}" dt="2026-04-27T17:39:01.094" v="12" actId="20577"/>
          <ac:spMkLst>
            <pc:docMk/>
            <pc:sldMk cId="1825774014" sldId="3026"/>
            <ac:spMk id="2" creationId="{896B129A-73D4-612D-6019-D6A8C515D799}"/>
          </ac:spMkLst>
        </pc:spChg>
        <pc:spChg chg="mod ord">
          <ac:chgData name="Benoit, Justin M CTR (USA)" userId="S::justin.m.benoit8.ctr@health.mil::238f59da-0d85-47df-93d4-dd007c7068d4" providerId="AD" clId="Web-{80D497A2-07BF-B611-C577-85E988E3D918}" dt="2026-04-27T17:41:09.111" v="36" actId="20577"/>
          <ac:spMkLst>
            <pc:docMk/>
            <pc:sldMk cId="1825774014" sldId="3026"/>
            <ac:spMk id="3" creationId="{080B3043-9C5D-73B2-E8C9-9003764A5842}"/>
          </ac:spMkLst>
        </pc:spChg>
        <pc:spChg chg="del">
          <ac:chgData name="Benoit, Justin M CTR (USA)" userId="S::justin.m.benoit8.ctr@health.mil::238f59da-0d85-47df-93d4-dd007c7068d4" providerId="AD" clId="Web-{80D497A2-07BF-B611-C577-85E988E3D918}" dt="2026-04-27T17:38:49.625" v="1"/>
          <ac:spMkLst>
            <pc:docMk/>
            <pc:sldMk cId="1825774014" sldId="3026"/>
            <ac:spMk id="4" creationId="{06DE51D8-C00D-E591-31A6-958AAC38E31F}"/>
          </ac:spMkLst>
        </pc:spChg>
        <pc:spChg chg="del">
          <ac:chgData name="Benoit, Justin M CTR (USA)" userId="S::justin.m.benoit8.ctr@health.mil::238f59da-0d85-47df-93d4-dd007c7068d4" providerId="AD" clId="Web-{80D497A2-07BF-B611-C577-85E988E3D918}" dt="2026-04-27T17:38:49.625" v="1"/>
          <ac:spMkLst>
            <pc:docMk/>
            <pc:sldMk cId="1825774014" sldId="3026"/>
            <ac:spMk id="5" creationId="{4C0E2858-9D4D-7421-40CC-73CC7B4D7C2E}"/>
          </ac:spMkLst>
        </pc:spChg>
        <pc:spChg chg="del">
          <ac:chgData name="Benoit, Justin M CTR (USA)" userId="S::justin.m.benoit8.ctr@health.mil::238f59da-0d85-47df-93d4-dd007c7068d4" providerId="AD" clId="Web-{80D497A2-07BF-B611-C577-85E988E3D918}" dt="2026-04-27T17:38:49.625" v="1"/>
          <ac:spMkLst>
            <pc:docMk/>
            <pc:sldMk cId="1825774014" sldId="3026"/>
            <ac:spMk id="6" creationId="{A04A9FD2-6D54-2E2D-4114-754D9BB3C794}"/>
          </ac:spMkLst>
        </pc:spChg>
        <pc:spChg chg="mod ord">
          <ac:chgData name="Benoit, Justin M CTR (USA)" userId="S::justin.m.benoit8.ctr@health.mil::238f59da-0d85-47df-93d4-dd007c7068d4" providerId="AD" clId="Web-{80D497A2-07BF-B611-C577-85E988E3D918}" dt="2026-04-27T17:38:49.625" v="1"/>
          <ac:spMkLst>
            <pc:docMk/>
            <pc:sldMk cId="1825774014" sldId="3026"/>
            <ac:spMk id="7" creationId="{CB3B3541-4B49-1D86-3D6D-507024408932}"/>
          </ac:spMkLst>
        </pc:spChg>
        <pc:graphicFrameChg chg="add del mod">
          <ac:chgData name="Benoit, Justin M CTR (USA)" userId="S::justin.m.benoit8.ctr@health.mil::238f59da-0d85-47df-93d4-dd007c7068d4" providerId="AD" clId="Web-{80D497A2-07BF-B611-C577-85E988E3D918}" dt="2026-04-27T17:39:21.125" v="14"/>
          <ac:graphicFrameMkLst>
            <pc:docMk/>
            <pc:sldMk cId="1825774014" sldId="3026"/>
            <ac:graphicFrameMk id="9" creationId="{A051BFFA-4ED2-CE15-6F85-D7DF2540101B}"/>
          </ac:graphicFrameMkLst>
        </pc:graphicFrameChg>
      </pc:sldChg>
    </pc:docChg>
  </pc:docChgLst>
  <pc:docChgLst>
    <pc:chgData name="Ghoston, Ameenah A CIV DHA PEO MED SYS (J-6) (USA)" userId="44365fa8-26b9-4e2f-826b-51f217ddb78e" providerId="ADAL" clId="{A68FA597-0D00-4026-B89B-1B4A59780866}"/>
    <pc:docChg chg="undo custSel addSld delSld modSld">
      <pc:chgData name="Ghoston, Ameenah A CIV DHA PEO MED SYS (J-6) (USA)" userId="44365fa8-26b9-4e2f-826b-51f217ddb78e" providerId="ADAL" clId="{A68FA597-0D00-4026-B89B-1B4A59780866}" dt="2026-04-27T18:24:41.382" v="372" actId="20577"/>
      <pc:docMkLst>
        <pc:docMk/>
      </pc:docMkLst>
      <pc:sldChg chg="modSp mod">
        <pc:chgData name="Ghoston, Ameenah A CIV DHA PEO MED SYS (J-6) (USA)" userId="44365fa8-26b9-4e2f-826b-51f217ddb78e" providerId="ADAL" clId="{A68FA597-0D00-4026-B89B-1B4A59780866}" dt="2026-04-27T18:18:46.514" v="296" actId="6549"/>
        <pc:sldMkLst>
          <pc:docMk/>
          <pc:sldMk cId="0" sldId="257"/>
        </pc:sldMkLst>
        <pc:spChg chg="mod">
          <ac:chgData name="Ghoston, Ameenah A CIV DHA PEO MED SYS (J-6) (USA)" userId="44365fa8-26b9-4e2f-826b-51f217ddb78e" providerId="ADAL" clId="{A68FA597-0D00-4026-B89B-1B4A59780866}" dt="2026-04-27T18:18:46.514" v="296" actId="6549"/>
          <ac:spMkLst>
            <pc:docMk/>
            <pc:sldMk cId="0" sldId="257"/>
            <ac:spMk id="73" creationId="{00000000-0000-0000-0000-000000000000}"/>
          </ac:spMkLst>
        </pc:spChg>
      </pc:sldChg>
      <pc:sldChg chg="modSp mod">
        <pc:chgData name="Ghoston, Ameenah A CIV DHA PEO MED SYS (J-6) (USA)" userId="44365fa8-26b9-4e2f-826b-51f217ddb78e" providerId="ADAL" clId="{A68FA597-0D00-4026-B89B-1B4A59780866}" dt="2026-04-27T18:19:56.459" v="358" actId="20577"/>
        <pc:sldMkLst>
          <pc:docMk/>
          <pc:sldMk cId="2528213590" sldId="259"/>
        </pc:sldMkLst>
        <pc:spChg chg="mod">
          <ac:chgData name="Ghoston, Ameenah A CIV DHA PEO MED SYS (J-6) (USA)" userId="44365fa8-26b9-4e2f-826b-51f217ddb78e" providerId="ADAL" clId="{A68FA597-0D00-4026-B89B-1B4A59780866}" dt="2026-04-27T18:19:56.459" v="358" actId="20577"/>
          <ac:spMkLst>
            <pc:docMk/>
            <pc:sldMk cId="2528213590" sldId="259"/>
            <ac:spMk id="10" creationId="{BCA5FE0D-4A22-B1C1-BE10-78F538F9191B}"/>
          </ac:spMkLst>
        </pc:spChg>
      </pc:sldChg>
      <pc:sldChg chg="modNotesTx">
        <pc:chgData name="Ghoston, Ameenah A CIV DHA PEO MED SYS (J-6) (USA)" userId="44365fa8-26b9-4e2f-826b-51f217ddb78e" providerId="ADAL" clId="{A68FA597-0D00-4026-B89B-1B4A59780866}" dt="2026-04-27T17:15:14.019" v="42" actId="20577"/>
        <pc:sldMkLst>
          <pc:docMk/>
          <pc:sldMk cId="3701367708" sldId="265"/>
        </pc:sldMkLst>
      </pc:sldChg>
      <pc:sldChg chg="add del">
        <pc:chgData name="Ghoston, Ameenah A CIV DHA PEO MED SYS (J-6) (USA)" userId="44365fa8-26b9-4e2f-826b-51f217ddb78e" providerId="ADAL" clId="{A68FA597-0D00-4026-B89B-1B4A59780866}" dt="2026-04-27T17:03:46.473" v="37"/>
        <pc:sldMkLst>
          <pc:docMk/>
          <pc:sldMk cId="1344001083" sldId="1095"/>
        </pc:sldMkLst>
      </pc:sldChg>
      <pc:sldChg chg="modSp add del mod modClrScheme chgLayout modNotesTx">
        <pc:chgData name="Ghoston, Ameenah A CIV DHA PEO MED SYS (J-6) (USA)" userId="44365fa8-26b9-4e2f-826b-51f217ddb78e" providerId="ADAL" clId="{A68FA597-0D00-4026-B89B-1B4A59780866}" dt="2026-04-27T17:15:13.181" v="41" actId="27636"/>
        <pc:sldMkLst>
          <pc:docMk/>
          <pc:sldMk cId="3810421147" sldId="2979"/>
        </pc:sldMkLst>
        <pc:spChg chg="mod ord">
          <ac:chgData name="Ghoston, Ameenah A CIV DHA PEO MED SYS (J-6) (USA)" userId="44365fa8-26b9-4e2f-826b-51f217ddb78e" providerId="ADAL" clId="{A68FA597-0D00-4026-B89B-1B4A59780866}" dt="2026-04-27T16:54:44.525" v="28" actId="700"/>
          <ac:spMkLst>
            <pc:docMk/>
            <pc:sldMk cId="3810421147" sldId="2979"/>
            <ac:spMk id="2" creationId="{729AAF9D-0AAC-1FCC-99C7-9478D37E2ADF}"/>
          </ac:spMkLst>
        </pc:spChg>
        <pc:spChg chg="mod ord">
          <ac:chgData name="Ghoston, Ameenah A CIV DHA PEO MED SYS (J-6) (USA)" userId="44365fa8-26b9-4e2f-826b-51f217ddb78e" providerId="ADAL" clId="{A68FA597-0D00-4026-B89B-1B4A59780866}" dt="2026-04-27T17:15:13.181" v="41" actId="27636"/>
          <ac:spMkLst>
            <pc:docMk/>
            <pc:sldMk cId="3810421147" sldId="2979"/>
            <ac:spMk id="3" creationId="{F3CAE1F0-FD99-B51A-4969-4C836883845C}"/>
          </ac:spMkLst>
        </pc:spChg>
        <pc:spChg chg="mod ord">
          <ac:chgData name="Ghoston, Ameenah A CIV DHA PEO MED SYS (J-6) (USA)" userId="44365fa8-26b9-4e2f-826b-51f217ddb78e" providerId="ADAL" clId="{A68FA597-0D00-4026-B89B-1B4A59780866}" dt="2026-04-27T16:54:44.525" v="28" actId="700"/>
          <ac:spMkLst>
            <pc:docMk/>
            <pc:sldMk cId="3810421147" sldId="2979"/>
            <ac:spMk id="6" creationId="{A6800636-CF6B-2A31-85E5-572CE727273F}"/>
          </ac:spMkLst>
        </pc:spChg>
      </pc:sldChg>
      <pc:sldChg chg="modSp add del mod modClrScheme chgLayout">
        <pc:chgData name="Ghoston, Ameenah A CIV DHA PEO MED SYS (J-6) (USA)" userId="44365fa8-26b9-4e2f-826b-51f217ddb78e" providerId="ADAL" clId="{A68FA597-0D00-4026-B89B-1B4A59780866}" dt="2026-04-27T17:03:46.473" v="37"/>
        <pc:sldMkLst>
          <pc:docMk/>
          <pc:sldMk cId="2604959344" sldId="2980"/>
        </pc:sldMkLst>
        <pc:spChg chg="mod ord">
          <ac:chgData name="Ghoston, Ameenah A CIV DHA PEO MED SYS (J-6) (USA)" userId="44365fa8-26b9-4e2f-826b-51f217ddb78e" providerId="ADAL" clId="{A68FA597-0D00-4026-B89B-1B4A59780866}" dt="2026-04-27T16:55:10.003" v="29" actId="700"/>
          <ac:spMkLst>
            <pc:docMk/>
            <pc:sldMk cId="2604959344" sldId="2980"/>
            <ac:spMk id="2" creationId="{B13D19B5-6D6D-0C48-95E2-0021E5D34F76}"/>
          </ac:spMkLst>
        </pc:spChg>
        <pc:spChg chg="mod ord">
          <ac:chgData name="Ghoston, Ameenah A CIV DHA PEO MED SYS (J-6) (USA)" userId="44365fa8-26b9-4e2f-826b-51f217ddb78e" providerId="ADAL" clId="{A68FA597-0D00-4026-B89B-1B4A59780866}" dt="2026-04-27T16:55:10.169" v="30" actId="27636"/>
          <ac:spMkLst>
            <pc:docMk/>
            <pc:sldMk cId="2604959344" sldId="2980"/>
            <ac:spMk id="3" creationId="{7758D4BA-4CC6-CF47-B0AC-C19B6E7B2992}"/>
          </ac:spMkLst>
        </pc:spChg>
        <pc:spChg chg="mod ord">
          <ac:chgData name="Ghoston, Ameenah A CIV DHA PEO MED SYS (J-6) (USA)" userId="44365fa8-26b9-4e2f-826b-51f217ddb78e" providerId="ADAL" clId="{A68FA597-0D00-4026-B89B-1B4A59780866}" dt="2026-04-27T16:55:10.003" v="29" actId="700"/>
          <ac:spMkLst>
            <pc:docMk/>
            <pc:sldMk cId="2604959344" sldId="2980"/>
            <ac:spMk id="6" creationId="{335E93DC-A3A1-6F63-C3CF-0E2BE4594500}"/>
          </ac:spMkLst>
        </pc:spChg>
      </pc:sldChg>
      <pc:sldChg chg="modSp add del mod modClrScheme chgLayout">
        <pc:chgData name="Ghoston, Ameenah A CIV DHA PEO MED SYS (J-6) (USA)" userId="44365fa8-26b9-4e2f-826b-51f217ddb78e" providerId="ADAL" clId="{A68FA597-0D00-4026-B89B-1B4A59780866}" dt="2026-04-27T17:03:46.473" v="37"/>
        <pc:sldMkLst>
          <pc:docMk/>
          <pc:sldMk cId="788932311" sldId="2981"/>
        </pc:sldMkLst>
        <pc:spChg chg="mod ord">
          <ac:chgData name="Ghoston, Ameenah A CIV DHA PEO MED SYS (J-6) (USA)" userId="44365fa8-26b9-4e2f-826b-51f217ddb78e" providerId="ADAL" clId="{A68FA597-0D00-4026-B89B-1B4A59780866}" dt="2026-04-27T16:55:29.212" v="31" actId="700"/>
          <ac:spMkLst>
            <pc:docMk/>
            <pc:sldMk cId="788932311" sldId="2981"/>
            <ac:spMk id="2" creationId="{B52BEC34-DA5A-744D-BE89-DBE11B2B6766}"/>
          </ac:spMkLst>
        </pc:spChg>
        <pc:spChg chg="mod ord">
          <ac:chgData name="Ghoston, Ameenah A CIV DHA PEO MED SYS (J-6) (USA)" userId="44365fa8-26b9-4e2f-826b-51f217ddb78e" providerId="ADAL" clId="{A68FA597-0D00-4026-B89B-1B4A59780866}" dt="2026-04-27T16:55:29.212" v="31" actId="700"/>
          <ac:spMkLst>
            <pc:docMk/>
            <pc:sldMk cId="788932311" sldId="2981"/>
            <ac:spMk id="3" creationId="{FFA344D9-2598-2F4F-B67D-98A1F9FF3C4F}"/>
          </ac:spMkLst>
        </pc:spChg>
        <pc:spChg chg="mod ord">
          <ac:chgData name="Ghoston, Ameenah A CIV DHA PEO MED SYS (J-6) (USA)" userId="44365fa8-26b9-4e2f-826b-51f217ddb78e" providerId="ADAL" clId="{A68FA597-0D00-4026-B89B-1B4A59780866}" dt="2026-04-27T16:55:29.212" v="31" actId="700"/>
          <ac:spMkLst>
            <pc:docMk/>
            <pc:sldMk cId="788932311" sldId="2981"/>
            <ac:spMk id="6" creationId="{788B9526-9E4F-9BDD-1E36-F23FABB13FC2}"/>
          </ac:spMkLst>
        </pc:spChg>
      </pc:sldChg>
      <pc:sldChg chg="add del">
        <pc:chgData name="Ghoston, Ameenah A CIV DHA PEO MED SYS (J-6) (USA)" userId="44365fa8-26b9-4e2f-826b-51f217ddb78e" providerId="ADAL" clId="{A68FA597-0D00-4026-B89B-1B4A59780866}" dt="2026-04-27T16:40:19.535" v="18"/>
        <pc:sldMkLst>
          <pc:docMk/>
          <pc:sldMk cId="4135407530" sldId="2982"/>
        </pc:sldMkLst>
      </pc:sldChg>
      <pc:sldChg chg="del">
        <pc:chgData name="Ghoston, Ameenah A CIV DHA PEO MED SYS (J-6) (USA)" userId="44365fa8-26b9-4e2f-826b-51f217ddb78e" providerId="ADAL" clId="{A68FA597-0D00-4026-B89B-1B4A59780866}" dt="2026-04-27T16:44:43.235" v="19" actId="47"/>
        <pc:sldMkLst>
          <pc:docMk/>
          <pc:sldMk cId="776448688" sldId="2984"/>
        </pc:sldMkLst>
      </pc:sldChg>
      <pc:sldChg chg="del">
        <pc:chgData name="Ghoston, Ameenah A CIV DHA PEO MED SYS (J-6) (USA)" userId="44365fa8-26b9-4e2f-826b-51f217ddb78e" providerId="ADAL" clId="{A68FA597-0D00-4026-B89B-1B4A59780866}" dt="2026-04-27T16:44:48.504" v="20" actId="47"/>
        <pc:sldMkLst>
          <pc:docMk/>
          <pc:sldMk cId="3706532377" sldId="2985"/>
        </pc:sldMkLst>
      </pc:sldChg>
      <pc:sldChg chg="del">
        <pc:chgData name="Ghoston, Ameenah A CIV DHA PEO MED SYS (J-6) (USA)" userId="44365fa8-26b9-4e2f-826b-51f217ddb78e" providerId="ADAL" clId="{A68FA597-0D00-4026-B89B-1B4A59780866}" dt="2026-04-27T16:33:31.773" v="1" actId="47"/>
        <pc:sldMkLst>
          <pc:docMk/>
          <pc:sldMk cId="2700422203" sldId="2991"/>
        </pc:sldMkLst>
      </pc:sldChg>
      <pc:sldChg chg="del">
        <pc:chgData name="Ghoston, Ameenah A CIV DHA PEO MED SYS (J-6) (USA)" userId="44365fa8-26b9-4e2f-826b-51f217ddb78e" providerId="ADAL" clId="{A68FA597-0D00-4026-B89B-1B4A59780866}" dt="2026-04-27T16:33:32.268" v="2" actId="47"/>
        <pc:sldMkLst>
          <pc:docMk/>
          <pc:sldMk cId="3680021769" sldId="2992"/>
        </pc:sldMkLst>
      </pc:sldChg>
      <pc:sldChg chg="modSp add mod">
        <pc:chgData name="Ghoston, Ameenah A CIV DHA PEO MED SYS (J-6) (USA)" userId="44365fa8-26b9-4e2f-826b-51f217ddb78e" providerId="ADAL" clId="{A68FA597-0D00-4026-B89B-1B4A59780866}" dt="2026-04-27T18:24:23.943" v="368" actId="20577"/>
        <pc:sldMkLst>
          <pc:docMk/>
          <pc:sldMk cId="2703455805" sldId="3015"/>
        </pc:sldMkLst>
        <pc:spChg chg="mod">
          <ac:chgData name="Ghoston, Ameenah A CIV DHA PEO MED SYS (J-6) (USA)" userId="44365fa8-26b9-4e2f-826b-51f217ddb78e" providerId="ADAL" clId="{A68FA597-0D00-4026-B89B-1B4A59780866}" dt="2026-04-27T18:24:23.943" v="368" actId="20577"/>
          <ac:spMkLst>
            <pc:docMk/>
            <pc:sldMk cId="2703455805" sldId="3015"/>
            <ac:spMk id="3" creationId="{214C0F61-F146-DE0B-61F1-2F98CA3449D0}"/>
          </ac:spMkLst>
        </pc:spChg>
      </pc:sldChg>
      <pc:sldChg chg="del">
        <pc:chgData name="Ghoston, Ameenah A CIV DHA PEO MED SYS (J-6) (USA)" userId="44365fa8-26b9-4e2f-826b-51f217ddb78e" providerId="ADAL" clId="{A68FA597-0D00-4026-B89B-1B4A59780866}" dt="2026-04-27T16:45:33.722" v="21" actId="2696"/>
        <pc:sldMkLst>
          <pc:docMk/>
          <pc:sldMk cId="3611202617" sldId="3015"/>
        </pc:sldMkLst>
      </pc:sldChg>
      <pc:sldChg chg="del">
        <pc:chgData name="Ghoston, Ameenah A CIV DHA PEO MED SYS (J-6) (USA)" userId="44365fa8-26b9-4e2f-826b-51f217ddb78e" providerId="ADAL" clId="{A68FA597-0D00-4026-B89B-1B4A59780866}" dt="2026-04-27T16:45:33.722" v="21" actId="2696"/>
        <pc:sldMkLst>
          <pc:docMk/>
          <pc:sldMk cId="113070612" sldId="3017"/>
        </pc:sldMkLst>
      </pc:sldChg>
      <pc:sldChg chg="modSp add mod">
        <pc:chgData name="Ghoston, Ameenah A CIV DHA PEO MED SYS (J-6) (USA)" userId="44365fa8-26b9-4e2f-826b-51f217ddb78e" providerId="ADAL" clId="{A68FA597-0D00-4026-B89B-1B4A59780866}" dt="2026-04-27T18:24:41.382" v="372" actId="20577"/>
        <pc:sldMkLst>
          <pc:docMk/>
          <pc:sldMk cId="414123506" sldId="3017"/>
        </pc:sldMkLst>
        <pc:spChg chg="mod">
          <ac:chgData name="Ghoston, Ameenah A CIV DHA PEO MED SYS (J-6) (USA)" userId="44365fa8-26b9-4e2f-826b-51f217ddb78e" providerId="ADAL" clId="{A68FA597-0D00-4026-B89B-1B4A59780866}" dt="2026-04-27T18:24:41.382" v="372" actId="20577"/>
          <ac:spMkLst>
            <pc:docMk/>
            <pc:sldMk cId="414123506" sldId="3017"/>
            <ac:spMk id="2" creationId="{1172544E-A666-98F3-D4F4-6DA180691573}"/>
          </ac:spMkLst>
        </pc:spChg>
        <pc:graphicFrameChg chg="mod">
          <ac:chgData name="Ghoston, Ameenah A CIV DHA PEO MED SYS (J-6) (USA)" userId="44365fa8-26b9-4e2f-826b-51f217ddb78e" providerId="ADAL" clId="{A68FA597-0D00-4026-B89B-1B4A59780866}" dt="2026-04-27T16:47:04.994" v="26" actId="1037"/>
          <ac:graphicFrameMkLst>
            <pc:docMk/>
            <pc:sldMk cId="414123506" sldId="3017"/>
            <ac:graphicFrameMk id="4" creationId="{E2EE105F-6F82-40BE-BED0-BEDDC2D3C638}"/>
          </ac:graphicFrameMkLst>
        </pc:graphicFrameChg>
      </pc:sldChg>
      <pc:sldChg chg="modSp add del mod">
        <pc:chgData name="Ghoston, Ameenah A CIV DHA PEO MED SYS (J-6) (USA)" userId="44365fa8-26b9-4e2f-826b-51f217ddb78e" providerId="ADAL" clId="{A68FA597-0D00-4026-B89B-1B4A59780866}" dt="2026-04-27T18:16:07.602" v="293" actId="2696"/>
        <pc:sldMkLst>
          <pc:docMk/>
          <pc:sldMk cId="4074472920" sldId="3019"/>
        </pc:sldMkLst>
        <pc:spChg chg="mod">
          <ac:chgData name="Ghoston, Ameenah A CIV DHA PEO MED SYS (J-6) (USA)" userId="44365fa8-26b9-4e2f-826b-51f217ddb78e" providerId="ADAL" clId="{A68FA597-0D00-4026-B89B-1B4A59780866}" dt="2026-04-27T18:03:07.660" v="152" actId="20577"/>
          <ac:spMkLst>
            <pc:docMk/>
            <pc:sldMk cId="4074472920" sldId="3019"/>
            <ac:spMk id="2" creationId="{2665756D-7DB1-E545-880B-7DF23314FF60}"/>
          </ac:spMkLst>
        </pc:spChg>
        <pc:spChg chg="mod">
          <ac:chgData name="Ghoston, Ameenah A CIV DHA PEO MED SYS (J-6) (USA)" userId="44365fa8-26b9-4e2f-826b-51f217ddb78e" providerId="ADAL" clId="{A68FA597-0D00-4026-B89B-1B4A59780866}" dt="2026-04-27T18:02:01.565" v="95" actId="27636"/>
          <ac:spMkLst>
            <pc:docMk/>
            <pc:sldMk cId="4074472920" sldId="3019"/>
            <ac:spMk id="3" creationId="{D9B486B5-E1D3-FF47-82C3-7D9E5BA47A87}"/>
          </ac:spMkLst>
        </pc:spChg>
      </pc:sldChg>
      <pc:sldChg chg="add">
        <pc:chgData name="Ghoston, Ameenah A CIV DHA PEO MED SYS (J-6) (USA)" userId="44365fa8-26b9-4e2f-826b-51f217ddb78e" providerId="ADAL" clId="{A68FA597-0D00-4026-B89B-1B4A59780866}" dt="2026-04-27T18:16:29.591" v="294"/>
        <pc:sldMkLst>
          <pc:docMk/>
          <pc:sldMk cId="4237802973" sldId="3019"/>
        </pc:sldMkLst>
      </pc:sldChg>
      <pc:sldChg chg="modSp add mod">
        <pc:chgData name="Ghoston, Ameenah A CIV DHA PEO MED SYS (J-6) (USA)" userId="44365fa8-26b9-4e2f-826b-51f217ddb78e" providerId="ADAL" clId="{A68FA597-0D00-4026-B89B-1B4A59780866}" dt="2026-04-27T18:08:00.212" v="177" actId="21"/>
        <pc:sldMkLst>
          <pc:docMk/>
          <pc:sldMk cId="3233225674" sldId="3020"/>
        </pc:sldMkLst>
        <pc:spChg chg="mod">
          <ac:chgData name="Ghoston, Ameenah A CIV DHA PEO MED SYS (J-6) (USA)" userId="44365fa8-26b9-4e2f-826b-51f217ddb78e" providerId="ADAL" clId="{A68FA597-0D00-4026-B89B-1B4A59780866}" dt="2026-04-27T18:08:00.212" v="177" actId="21"/>
          <ac:spMkLst>
            <pc:docMk/>
            <pc:sldMk cId="3233225674" sldId="3020"/>
            <ac:spMk id="8" creationId="{54CED7AF-C20D-5A47-523B-4C4B50223BD2}"/>
          </ac:spMkLst>
        </pc:spChg>
      </pc:sldChg>
      <pc:sldChg chg="add">
        <pc:chgData name="Ghoston, Ameenah A CIV DHA PEO MED SYS (J-6) (USA)" userId="44365fa8-26b9-4e2f-826b-51f217ddb78e" providerId="ADAL" clId="{A68FA597-0D00-4026-B89B-1B4A59780866}" dt="2026-04-27T16:33:16.244" v="0"/>
        <pc:sldMkLst>
          <pc:docMk/>
          <pc:sldMk cId="3647533779" sldId="3021"/>
        </pc:sldMkLst>
      </pc:sldChg>
      <pc:sldChg chg="add del">
        <pc:chgData name="Ghoston, Ameenah A CIV DHA PEO MED SYS (J-6) (USA)" userId="44365fa8-26b9-4e2f-826b-51f217ddb78e" providerId="ADAL" clId="{A68FA597-0D00-4026-B89B-1B4A59780866}" dt="2026-04-27T16:33:44.020" v="13" actId="47"/>
        <pc:sldMkLst>
          <pc:docMk/>
          <pc:sldMk cId="1933999385" sldId="3022"/>
        </pc:sldMkLst>
      </pc:sldChg>
      <pc:sldChg chg="add del">
        <pc:chgData name="Ghoston, Ameenah A CIV DHA PEO MED SYS (J-6) (USA)" userId="44365fa8-26b9-4e2f-826b-51f217ddb78e" providerId="ADAL" clId="{A68FA597-0D00-4026-B89B-1B4A59780866}" dt="2026-04-27T16:33:48.940" v="14" actId="47"/>
        <pc:sldMkLst>
          <pc:docMk/>
          <pc:sldMk cId="679156894" sldId="3023"/>
        </pc:sldMkLst>
      </pc:sldChg>
      <pc:sldChg chg="modSp add del mod">
        <pc:chgData name="Ghoston, Ameenah A CIV DHA PEO MED SYS (J-6) (USA)" userId="44365fa8-26b9-4e2f-826b-51f217ddb78e" providerId="ADAL" clId="{A68FA597-0D00-4026-B89B-1B4A59780866}" dt="2026-04-27T18:14:44.451" v="292" actId="15"/>
        <pc:sldMkLst>
          <pc:docMk/>
          <pc:sldMk cId="102790346" sldId="3024"/>
        </pc:sldMkLst>
        <pc:spChg chg="mod">
          <ac:chgData name="Ghoston, Ameenah A CIV DHA PEO MED SYS (J-6) (USA)" userId="44365fa8-26b9-4e2f-826b-51f217ddb78e" providerId="ADAL" clId="{A68FA597-0D00-4026-B89B-1B4A59780866}" dt="2026-04-27T18:14:44.451" v="292" actId="15"/>
          <ac:spMkLst>
            <pc:docMk/>
            <pc:sldMk cId="102790346" sldId="3024"/>
            <ac:spMk id="11" creationId="{30FF21AF-F0B0-7041-0BDC-F1C85179DAF6}"/>
          </ac:spMkLst>
        </pc:spChg>
      </pc:sldChg>
      <pc:sldChg chg="add del">
        <pc:chgData name="Ghoston, Ameenah A CIV DHA PEO MED SYS (J-6) (USA)" userId="44365fa8-26b9-4e2f-826b-51f217ddb78e" providerId="ADAL" clId="{A68FA597-0D00-4026-B89B-1B4A59780866}" dt="2026-04-27T16:33:57.323" v="16" actId="47"/>
        <pc:sldMkLst>
          <pc:docMk/>
          <pc:sldMk cId="2315390740" sldId="3025"/>
        </pc:sldMkLst>
      </pc:sldChg>
      <pc:sldChg chg="add">
        <pc:chgData name="Ghoston, Ameenah A CIV DHA PEO MED SYS (J-6) (USA)" userId="44365fa8-26b9-4e2f-826b-51f217ddb78e" providerId="ADAL" clId="{A68FA597-0D00-4026-B89B-1B4A59780866}" dt="2026-04-27T18:04:07.730" v="156"/>
        <pc:sldMkLst>
          <pc:docMk/>
          <pc:sldMk cId="1333742984" sldId="3026"/>
        </pc:sldMkLst>
      </pc:sldChg>
      <pc:sldChg chg="del">
        <pc:chgData name="Ghoston, Ameenah A CIV DHA PEO MED SYS (J-6) (USA)" userId="44365fa8-26b9-4e2f-826b-51f217ddb78e" providerId="ADAL" clId="{A68FA597-0D00-4026-B89B-1B4A59780866}" dt="2026-04-27T18:03:49.252" v="153" actId="2696"/>
        <pc:sldMkLst>
          <pc:docMk/>
          <pc:sldMk cId="1825774014" sldId="3026"/>
        </pc:sldMkLst>
      </pc:sldChg>
      <pc:sldChg chg="add del">
        <pc:chgData name="Ghoston, Ameenah A CIV DHA PEO MED SYS (J-6) (USA)" userId="44365fa8-26b9-4e2f-826b-51f217ddb78e" providerId="ADAL" clId="{A68FA597-0D00-4026-B89B-1B4A59780866}" dt="2026-04-27T18:04:01.862" v="155" actId="2696"/>
        <pc:sldMkLst>
          <pc:docMk/>
          <pc:sldMk cId="3332898743" sldId="3026"/>
        </pc:sldMkLst>
      </pc:sldChg>
      <pc:sldChg chg="add del">
        <pc:chgData name="Ghoston, Ameenah A CIV DHA PEO MED SYS (J-6) (USA)" userId="44365fa8-26b9-4e2f-826b-51f217ddb78e" providerId="ADAL" clId="{A68FA597-0D00-4026-B89B-1B4A59780866}" dt="2026-04-27T17:05:42.965" v="38" actId="47"/>
        <pc:sldMkLst>
          <pc:docMk/>
          <pc:sldMk cId="3553103433" sldId="3026"/>
        </pc:sldMkLst>
      </pc:sldChg>
      <pc:sldChg chg="add del">
        <pc:chgData name="Ghoston, Ameenah A CIV DHA PEO MED SYS (J-6) (USA)" userId="44365fa8-26b9-4e2f-826b-51f217ddb78e" providerId="ADAL" clId="{A68FA597-0D00-4026-B89B-1B4A59780866}" dt="2026-04-27T17:05:43.707" v="39" actId="47"/>
        <pc:sldMkLst>
          <pc:docMk/>
          <pc:sldMk cId="666352689" sldId="3027"/>
        </pc:sldMkLst>
      </pc:sldChg>
      <pc:sldChg chg="add">
        <pc:chgData name="Ghoston, Ameenah A CIV DHA PEO MED SYS (J-6) (USA)" userId="44365fa8-26b9-4e2f-826b-51f217ddb78e" providerId="ADAL" clId="{A68FA597-0D00-4026-B89B-1B4A59780866}" dt="2026-04-27T18:01:23.077" v="90" actId="2890"/>
        <pc:sldMkLst>
          <pc:docMk/>
          <pc:sldMk cId="680956940" sldId="3027"/>
        </pc:sldMkLst>
      </pc:sldChg>
      <pc:sldChg chg="modSp add del">
        <pc:chgData name="Ghoston, Ameenah A CIV DHA PEO MED SYS (J-6) (USA)" userId="44365fa8-26b9-4e2f-826b-51f217ddb78e" providerId="ADAL" clId="{A68FA597-0D00-4026-B89B-1B4A59780866}" dt="2026-04-27T16:53:12.492" v="27" actId="47"/>
        <pc:sldMkLst>
          <pc:docMk/>
          <pc:sldMk cId="1076587714" sldId="3034"/>
        </pc:sldMkLst>
        <pc:spChg chg="mod">
          <ac:chgData name="Ghoston, Ameenah A CIV DHA PEO MED SYS (J-6) (USA)" userId="44365fa8-26b9-4e2f-826b-51f217ddb78e" providerId="ADAL" clId="{A68FA597-0D00-4026-B89B-1B4A59780866}" dt="2026-04-27T16:40:19.535" v="18"/>
          <ac:spMkLst>
            <pc:docMk/>
            <pc:sldMk cId="1076587714" sldId="3034"/>
            <ac:spMk id="4" creationId="{21835A2A-0125-8F8E-A303-3791859A5218}"/>
          </ac:spMkLst>
        </pc:spChg>
      </pc:sldChg>
      <pc:sldMasterChg chg="addSldLayout delSldLayout">
        <pc:chgData name="Ghoston, Ameenah A CIV DHA PEO MED SYS (J-6) (USA)" userId="44365fa8-26b9-4e2f-826b-51f217ddb78e" providerId="ADAL" clId="{A68FA597-0D00-4026-B89B-1B4A59780866}" dt="2026-04-27T17:05:43.707" v="39" actId="47"/>
        <pc:sldMasterMkLst>
          <pc:docMk/>
          <pc:sldMasterMk cId="0" sldId="2147483660"/>
        </pc:sldMasterMkLst>
        <pc:sldLayoutChg chg="add del">
          <pc:chgData name="Ghoston, Ameenah A CIV DHA PEO MED SYS (J-6) (USA)" userId="44365fa8-26b9-4e2f-826b-51f217ddb78e" providerId="ADAL" clId="{A68FA597-0D00-4026-B89B-1B4A59780866}" dt="2026-04-27T16:33:44.020" v="13" actId="47"/>
          <pc:sldLayoutMkLst>
            <pc:docMk/>
            <pc:sldMasterMk cId="0" sldId="2147483660"/>
            <pc:sldLayoutMk cId="0" sldId="2147483655"/>
          </pc:sldLayoutMkLst>
        </pc:sldLayoutChg>
        <pc:sldLayoutChg chg="del">
          <pc:chgData name="Ghoston, Ameenah A CIV DHA PEO MED SYS (J-6) (USA)" userId="44365fa8-26b9-4e2f-826b-51f217ddb78e" providerId="ADAL" clId="{A68FA597-0D00-4026-B89B-1B4A59780866}" dt="2026-04-27T17:00:01.480" v="36" actId="47"/>
          <pc:sldLayoutMkLst>
            <pc:docMk/>
            <pc:sldMasterMk cId="0" sldId="2147483660"/>
            <pc:sldLayoutMk cId="2720399991" sldId="2147483663"/>
          </pc:sldLayoutMkLst>
        </pc:sldLayoutChg>
        <pc:sldLayoutChg chg="del">
          <pc:chgData name="Ghoston, Ameenah A CIV DHA PEO MED SYS (J-6) (USA)" userId="44365fa8-26b9-4e2f-826b-51f217ddb78e" providerId="ADAL" clId="{A68FA597-0D00-4026-B89B-1B4A59780866}" dt="2026-04-27T16:53:12.492" v="27" actId="47"/>
          <pc:sldLayoutMkLst>
            <pc:docMk/>
            <pc:sldMasterMk cId="0" sldId="2147483660"/>
            <pc:sldLayoutMk cId="1670772832" sldId="2147483671"/>
          </pc:sldLayoutMkLst>
        </pc:sldLayoutChg>
        <pc:sldLayoutChg chg="del">
          <pc:chgData name="Ghoston, Ameenah A CIV DHA PEO MED SYS (J-6) (USA)" userId="44365fa8-26b9-4e2f-826b-51f217ddb78e" providerId="ADAL" clId="{A68FA597-0D00-4026-B89B-1B4A59780866}" dt="2026-04-27T16:59:45.944" v="33" actId="47"/>
          <pc:sldLayoutMkLst>
            <pc:docMk/>
            <pc:sldMasterMk cId="0" sldId="2147483660"/>
            <pc:sldLayoutMk cId="1585510519" sldId="2147483688"/>
          </pc:sldLayoutMkLst>
        </pc:sldLayoutChg>
        <pc:sldLayoutChg chg="del">
          <pc:chgData name="Ghoston, Ameenah A CIV DHA PEO MED SYS (J-6) (USA)" userId="44365fa8-26b9-4e2f-826b-51f217ddb78e" providerId="ADAL" clId="{A68FA597-0D00-4026-B89B-1B4A59780866}" dt="2026-04-27T17:05:42.965" v="38" actId="47"/>
          <pc:sldLayoutMkLst>
            <pc:docMk/>
            <pc:sldMasterMk cId="0" sldId="2147483660"/>
            <pc:sldLayoutMk cId="3107667854" sldId="2147483697"/>
          </pc:sldLayoutMkLst>
        </pc:sldLayoutChg>
        <pc:sldLayoutChg chg="del">
          <pc:chgData name="Ghoston, Ameenah A CIV DHA PEO MED SYS (J-6) (USA)" userId="44365fa8-26b9-4e2f-826b-51f217ddb78e" providerId="ADAL" clId="{A68FA597-0D00-4026-B89B-1B4A59780866}" dt="2026-04-27T17:05:43.707" v="39" actId="47"/>
          <pc:sldLayoutMkLst>
            <pc:docMk/>
            <pc:sldMasterMk cId="0" sldId="2147483660"/>
            <pc:sldLayoutMk cId="2505675256" sldId="2147483698"/>
          </pc:sldLayoutMkLst>
        </pc:sldLayoutChg>
      </pc:sldMasterChg>
    </pc:docChg>
  </pc:docChgLst>
  <pc:docChgLst>
    <pc:chgData name="Mcphilamy, Brigid C CTR DHA PEO MED SYS (J-6) (USA)" userId="9decdaf3-e200-45bf-abbe-13f38ad5b402" providerId="ADAL" clId="{84C736D9-9AE1-40AC-8987-FDD6E4DDBBBC}"/>
    <pc:docChg chg="undo custSel addSld delSld modSld addMainMaster delMainMaster">
      <pc:chgData name="Mcphilamy, Brigid C CTR DHA PEO MED SYS (J-6) (USA)" userId="9decdaf3-e200-45bf-abbe-13f38ad5b402" providerId="ADAL" clId="{84C736D9-9AE1-40AC-8987-FDD6E4DDBBBC}" dt="2026-04-27T17:29:23.445" v="577" actId="12"/>
      <pc:docMkLst>
        <pc:docMk/>
      </pc:docMkLst>
      <pc:sldChg chg="addSp delSp modSp add del mod">
        <pc:chgData name="Mcphilamy, Brigid C CTR DHA PEO MED SYS (J-6) (USA)" userId="9decdaf3-e200-45bf-abbe-13f38ad5b402" providerId="ADAL" clId="{84C736D9-9AE1-40AC-8987-FDD6E4DDBBBC}" dt="2026-04-27T14:38:15.373" v="475" actId="13244"/>
        <pc:sldMkLst>
          <pc:docMk/>
          <pc:sldMk cId="0" sldId="256"/>
        </pc:sldMkLst>
        <pc:spChg chg="add del mod">
          <ac:chgData name="Mcphilamy, Brigid C CTR DHA PEO MED SYS (J-6) (USA)" userId="9decdaf3-e200-45bf-abbe-13f38ad5b402" providerId="ADAL" clId="{84C736D9-9AE1-40AC-8987-FDD6E4DDBBBC}" dt="2026-04-27T13:54:51.066" v="24" actId="478"/>
          <ac:spMkLst>
            <pc:docMk/>
            <pc:sldMk cId="0" sldId="256"/>
            <ac:spMk id="2" creationId="{00000000-0000-0000-0000-000000000000}"/>
          </ac:spMkLst>
        </pc:spChg>
        <pc:spChg chg="add mod ord">
          <ac:chgData name="Mcphilamy, Brigid C CTR DHA PEO MED SYS (J-6) (USA)" userId="9decdaf3-e200-45bf-abbe-13f38ad5b402" providerId="ADAL" clId="{84C736D9-9AE1-40AC-8987-FDD6E4DDBBBC}" dt="2026-04-27T14:38:15.373" v="475" actId="13244"/>
          <ac:spMkLst>
            <pc:docMk/>
            <pc:sldMk cId="0" sldId="256"/>
            <ac:spMk id="4" creationId="{1782A3B0-865E-047D-2590-619A8E4DBD37}"/>
          </ac:spMkLst>
        </pc:spChg>
        <pc:spChg chg="del">
          <ac:chgData name="Mcphilamy, Brigid C CTR DHA PEO MED SYS (J-6) (USA)" userId="9decdaf3-e200-45bf-abbe-13f38ad5b402" providerId="ADAL" clId="{84C736D9-9AE1-40AC-8987-FDD6E4DDBBBC}" dt="2026-04-27T13:54:37.999" v="21" actId="478"/>
          <ac:spMkLst>
            <pc:docMk/>
            <pc:sldMk cId="0" sldId="256"/>
            <ac:spMk id="66" creationId="{00000000-0000-0000-0000-000000000000}"/>
          </ac:spMkLst>
        </pc:spChg>
        <pc:spChg chg="mod">
          <ac:chgData name="Mcphilamy, Brigid C CTR DHA PEO MED SYS (J-6) (USA)" userId="9decdaf3-e200-45bf-abbe-13f38ad5b402" providerId="ADAL" clId="{84C736D9-9AE1-40AC-8987-FDD6E4DDBBBC}" dt="2026-04-27T14:06:43.786" v="200" actId="20577"/>
          <ac:spMkLst>
            <pc:docMk/>
            <pc:sldMk cId="0" sldId="256"/>
            <ac:spMk id="67" creationId="{00000000-0000-0000-0000-000000000000}"/>
          </ac:spMkLst>
        </pc:spChg>
        <pc:picChg chg="mod">
          <ac:chgData name="Mcphilamy, Brigid C CTR DHA PEO MED SYS (J-6) (USA)" userId="9decdaf3-e200-45bf-abbe-13f38ad5b402" providerId="ADAL" clId="{84C736D9-9AE1-40AC-8987-FDD6E4DDBBBC}" dt="2026-04-27T14:22:42.083" v="329" actId="962"/>
          <ac:picMkLst>
            <pc:docMk/>
            <pc:sldMk cId="0" sldId="256"/>
            <ac:picMk id="65" creationId="{00000000-0000-0000-0000-000000000000}"/>
          </ac:picMkLst>
        </pc:picChg>
      </pc:sldChg>
      <pc:sldChg chg="delSp modSp add del mod">
        <pc:chgData name="Mcphilamy, Brigid C CTR DHA PEO MED SYS (J-6) (USA)" userId="9decdaf3-e200-45bf-abbe-13f38ad5b402" providerId="ADAL" clId="{84C736D9-9AE1-40AC-8987-FDD6E4DDBBBC}" dt="2026-04-27T14:22:56.087" v="331" actId="1035"/>
        <pc:sldMkLst>
          <pc:docMk/>
          <pc:sldMk cId="0" sldId="257"/>
        </pc:sldMkLst>
        <pc:spChg chg="mod">
          <ac:chgData name="Mcphilamy, Brigid C CTR DHA PEO MED SYS (J-6) (USA)" userId="9decdaf3-e200-45bf-abbe-13f38ad5b402" providerId="ADAL" clId="{84C736D9-9AE1-40AC-8987-FDD6E4DDBBBC}" dt="2026-04-27T14:22:56.087" v="331" actId="1035"/>
          <ac:spMkLst>
            <pc:docMk/>
            <pc:sldMk cId="0" sldId="257"/>
            <ac:spMk id="72" creationId="{00000000-0000-0000-0000-000000000000}"/>
          </ac:spMkLst>
        </pc:spChg>
        <pc:spChg chg="mod">
          <ac:chgData name="Mcphilamy, Brigid C CTR DHA PEO MED SYS (J-6) (USA)" userId="9decdaf3-e200-45bf-abbe-13f38ad5b402" providerId="ADAL" clId="{84C736D9-9AE1-40AC-8987-FDD6E4DDBBBC}" dt="2026-04-27T14:17:58.354" v="306" actId="12"/>
          <ac:spMkLst>
            <pc:docMk/>
            <pc:sldMk cId="0" sldId="257"/>
            <ac:spMk id="73" creationId="{00000000-0000-0000-0000-000000000000}"/>
          </ac:spMkLst>
        </pc:spChg>
        <pc:picChg chg="del">
          <ac:chgData name="Mcphilamy, Brigid C CTR DHA PEO MED SYS (J-6) (USA)" userId="9decdaf3-e200-45bf-abbe-13f38ad5b402" providerId="ADAL" clId="{84C736D9-9AE1-40AC-8987-FDD6E4DDBBBC}" dt="2026-04-27T13:55:20.599" v="32" actId="478"/>
          <ac:picMkLst>
            <pc:docMk/>
            <pc:sldMk cId="0" sldId="257"/>
            <ac:picMk id="2" creationId="{438DF603-1B0A-758A-0039-2CD4F992913D}"/>
          </ac:picMkLst>
        </pc:picChg>
      </pc:sldChg>
      <pc:sldChg chg="modSp add del mod">
        <pc:chgData name="Mcphilamy, Brigid C CTR DHA PEO MED SYS (J-6) (USA)" userId="9decdaf3-e200-45bf-abbe-13f38ad5b402" providerId="ADAL" clId="{84C736D9-9AE1-40AC-8987-FDD6E4DDBBBC}" dt="2026-04-27T13:53:37.684" v="19"/>
        <pc:sldMkLst>
          <pc:docMk/>
          <pc:sldMk cId="1314410729" sldId="258"/>
        </pc:sldMkLst>
        <pc:spChg chg="mod">
          <ac:chgData name="Mcphilamy, Brigid C CTR DHA PEO MED SYS (J-6) (USA)" userId="9decdaf3-e200-45bf-abbe-13f38ad5b402" providerId="ADAL" clId="{84C736D9-9AE1-40AC-8987-FDD6E4DDBBBC}" dt="2026-04-27T13:53:35.773" v="15" actId="1076"/>
          <ac:spMkLst>
            <pc:docMk/>
            <pc:sldMk cId="1314410729" sldId="258"/>
            <ac:spMk id="2" creationId="{00000000-0000-0000-0000-000000000000}"/>
          </ac:spMkLst>
        </pc:spChg>
        <pc:spChg chg="mod">
          <ac:chgData name="Mcphilamy, Brigid C CTR DHA PEO MED SYS (J-6) (USA)" userId="9decdaf3-e200-45bf-abbe-13f38ad5b402" providerId="ADAL" clId="{84C736D9-9AE1-40AC-8987-FDD6E4DDBBBC}" dt="2026-04-27T13:53:37.684" v="19"/>
          <ac:spMkLst>
            <pc:docMk/>
            <pc:sldMk cId="1314410729" sldId="258"/>
            <ac:spMk id="3" creationId="{00000000-0000-0000-0000-000000000000}"/>
          </ac:spMkLst>
        </pc:spChg>
      </pc:sldChg>
      <pc:sldChg chg="modSp new mod">
        <pc:chgData name="Mcphilamy, Brigid C CTR DHA PEO MED SYS (J-6) (USA)" userId="9decdaf3-e200-45bf-abbe-13f38ad5b402" providerId="ADAL" clId="{84C736D9-9AE1-40AC-8987-FDD6E4DDBBBC}" dt="2026-04-27T14:23:36.302" v="332" actId="207"/>
        <pc:sldMkLst>
          <pc:docMk/>
          <pc:sldMk cId="3634268788" sldId="258"/>
        </pc:sldMkLst>
        <pc:spChg chg="mod">
          <ac:chgData name="Mcphilamy, Brigid C CTR DHA PEO MED SYS (J-6) (USA)" userId="9decdaf3-e200-45bf-abbe-13f38ad5b402" providerId="ADAL" clId="{84C736D9-9AE1-40AC-8987-FDD6E4DDBBBC}" dt="2026-04-27T14:23:36.302" v="332" actId="207"/>
          <ac:spMkLst>
            <pc:docMk/>
            <pc:sldMk cId="3634268788" sldId="258"/>
            <ac:spMk id="2" creationId="{E5BB0A89-528C-B8E8-1182-9432AA630367}"/>
          </ac:spMkLst>
        </pc:spChg>
        <pc:spChg chg="mod">
          <ac:chgData name="Mcphilamy, Brigid C CTR DHA PEO MED SYS (J-6) (USA)" userId="9decdaf3-e200-45bf-abbe-13f38ad5b402" providerId="ADAL" clId="{84C736D9-9AE1-40AC-8987-FDD6E4DDBBBC}" dt="2026-04-27T14:19:08.887" v="312" actId="12"/>
          <ac:spMkLst>
            <pc:docMk/>
            <pc:sldMk cId="3634268788" sldId="258"/>
            <ac:spMk id="3" creationId="{C8BB51CE-D35E-A098-C535-D6D233985BC2}"/>
          </ac:spMkLst>
        </pc:spChg>
      </pc:sldChg>
      <pc:sldChg chg="add del">
        <pc:chgData name="Mcphilamy, Brigid C CTR DHA PEO MED SYS (J-6) (USA)" userId="9decdaf3-e200-45bf-abbe-13f38ad5b402" providerId="ADAL" clId="{84C736D9-9AE1-40AC-8987-FDD6E4DDBBBC}" dt="2026-04-27T13:53:37.684" v="19"/>
        <pc:sldMkLst>
          <pc:docMk/>
          <pc:sldMk cId="483894856" sldId="259"/>
        </pc:sldMkLst>
      </pc:sldChg>
      <pc:sldChg chg="addSp delSp modSp new mod">
        <pc:chgData name="Mcphilamy, Brigid C CTR DHA PEO MED SYS (J-6) (USA)" userId="9decdaf3-e200-45bf-abbe-13f38ad5b402" providerId="ADAL" clId="{84C736D9-9AE1-40AC-8987-FDD6E4DDBBBC}" dt="2026-04-27T14:39:19.938" v="483" actId="113"/>
        <pc:sldMkLst>
          <pc:docMk/>
          <pc:sldMk cId="2528213590" sldId="259"/>
        </pc:sldMkLst>
        <pc:spChg chg="del mod">
          <ac:chgData name="Mcphilamy, Brigid C CTR DHA PEO MED SYS (J-6) (USA)" userId="9decdaf3-e200-45bf-abbe-13f38ad5b402" providerId="ADAL" clId="{84C736D9-9AE1-40AC-8987-FDD6E4DDBBBC}" dt="2026-04-27T14:12:30.496" v="221" actId="478"/>
          <ac:spMkLst>
            <pc:docMk/>
            <pc:sldMk cId="2528213590" sldId="259"/>
            <ac:spMk id="2" creationId="{5751A3FF-E0DC-0418-7E98-F3344FD0E1AB}"/>
          </ac:spMkLst>
        </pc:spChg>
        <pc:spChg chg="del">
          <ac:chgData name="Mcphilamy, Brigid C CTR DHA PEO MED SYS (J-6) (USA)" userId="9decdaf3-e200-45bf-abbe-13f38ad5b402" providerId="ADAL" clId="{84C736D9-9AE1-40AC-8987-FDD6E4DDBBBC}" dt="2026-04-27T13:56:33.625" v="50" actId="478"/>
          <ac:spMkLst>
            <pc:docMk/>
            <pc:sldMk cId="2528213590" sldId="259"/>
            <ac:spMk id="3" creationId="{F57C5317-DD47-B2CC-282B-E9371D60FD92}"/>
          </ac:spMkLst>
        </pc:spChg>
        <pc:spChg chg="del">
          <ac:chgData name="Mcphilamy, Brigid C CTR DHA PEO MED SYS (J-6) (USA)" userId="9decdaf3-e200-45bf-abbe-13f38ad5b402" providerId="ADAL" clId="{84C736D9-9AE1-40AC-8987-FDD6E4DDBBBC}" dt="2026-04-27T13:56:38.270" v="52" actId="478"/>
          <ac:spMkLst>
            <pc:docMk/>
            <pc:sldMk cId="2528213590" sldId="259"/>
            <ac:spMk id="4" creationId="{9012D42C-B8F3-D4DA-339C-1481A2008A24}"/>
          </ac:spMkLst>
        </pc:spChg>
        <pc:spChg chg="del">
          <ac:chgData name="Mcphilamy, Brigid C CTR DHA PEO MED SYS (J-6) (USA)" userId="9decdaf3-e200-45bf-abbe-13f38ad5b402" providerId="ADAL" clId="{84C736D9-9AE1-40AC-8987-FDD6E4DDBBBC}" dt="2026-04-27T13:56:36.466" v="51" actId="478"/>
          <ac:spMkLst>
            <pc:docMk/>
            <pc:sldMk cId="2528213590" sldId="259"/>
            <ac:spMk id="5" creationId="{DEB990CF-9B1E-4FFD-1C58-E200D5BC0C6A}"/>
          </ac:spMkLst>
        </pc:spChg>
        <pc:spChg chg="del">
          <ac:chgData name="Mcphilamy, Brigid C CTR DHA PEO MED SYS (J-6) (USA)" userId="9decdaf3-e200-45bf-abbe-13f38ad5b402" providerId="ADAL" clId="{84C736D9-9AE1-40AC-8987-FDD6E4DDBBBC}" dt="2026-04-27T13:56:39.968" v="53" actId="478"/>
          <ac:spMkLst>
            <pc:docMk/>
            <pc:sldMk cId="2528213590" sldId="259"/>
            <ac:spMk id="6" creationId="{3602BCBF-3199-221E-EDCD-F4538ADFA915}"/>
          </ac:spMkLst>
        </pc:spChg>
        <pc:spChg chg="mod ord">
          <ac:chgData name="Mcphilamy, Brigid C CTR DHA PEO MED SYS (J-6) (USA)" userId="9decdaf3-e200-45bf-abbe-13f38ad5b402" providerId="ADAL" clId="{84C736D9-9AE1-40AC-8987-FDD6E4DDBBBC}" dt="2026-04-27T14:23:52.709" v="336" actId="13244"/>
          <ac:spMkLst>
            <pc:docMk/>
            <pc:sldMk cId="2528213590" sldId="259"/>
            <ac:spMk id="7" creationId="{4D032C39-D257-4BDE-4EB1-429045976C96}"/>
          </ac:spMkLst>
        </pc:spChg>
        <pc:spChg chg="add mod ord">
          <ac:chgData name="Mcphilamy, Brigid C CTR DHA PEO MED SYS (J-6) (USA)" userId="9decdaf3-e200-45bf-abbe-13f38ad5b402" providerId="ADAL" clId="{84C736D9-9AE1-40AC-8987-FDD6E4DDBBBC}" dt="2026-04-27T14:23:56.301" v="337" actId="13244"/>
          <ac:spMkLst>
            <pc:docMk/>
            <pc:sldMk cId="2528213590" sldId="259"/>
            <ac:spMk id="10" creationId="{BCA5FE0D-4A22-B1C1-BE10-78F538F9191B}"/>
          </ac:spMkLst>
        </pc:spChg>
        <pc:graphicFrameChg chg="add mod">
          <ac:chgData name="Mcphilamy, Brigid C CTR DHA PEO MED SYS (J-6) (USA)" userId="9decdaf3-e200-45bf-abbe-13f38ad5b402" providerId="ADAL" clId="{84C736D9-9AE1-40AC-8987-FDD6E4DDBBBC}" dt="2026-04-27T14:39:19.938" v="483" actId="113"/>
          <ac:graphicFrameMkLst>
            <pc:docMk/>
            <pc:sldMk cId="2528213590" sldId="259"/>
            <ac:graphicFrameMk id="8" creationId="{7E702B8D-E961-9D07-21D2-5DD4C0600B58}"/>
          </ac:graphicFrameMkLst>
        </pc:graphicFrameChg>
      </pc:sldChg>
      <pc:sldChg chg="addSp delSp modSp new mod">
        <pc:chgData name="Mcphilamy, Brigid C CTR DHA PEO MED SYS (J-6) (USA)" userId="9decdaf3-e200-45bf-abbe-13f38ad5b402" providerId="ADAL" clId="{84C736D9-9AE1-40AC-8987-FDD6E4DDBBBC}" dt="2026-04-27T14:39:46.385" v="485"/>
        <pc:sldMkLst>
          <pc:docMk/>
          <pc:sldMk cId="1134570515" sldId="260"/>
        </pc:sldMkLst>
        <pc:spChg chg="mod">
          <ac:chgData name="Mcphilamy, Brigid C CTR DHA PEO MED SYS (J-6) (USA)" userId="9decdaf3-e200-45bf-abbe-13f38ad5b402" providerId="ADAL" clId="{84C736D9-9AE1-40AC-8987-FDD6E4DDBBBC}" dt="2026-04-27T13:57:11.072" v="62"/>
          <ac:spMkLst>
            <pc:docMk/>
            <pc:sldMk cId="1134570515" sldId="260"/>
            <ac:spMk id="2" creationId="{343A0318-749B-CB18-0005-6971BDB7D136}"/>
          </ac:spMkLst>
        </pc:spChg>
        <pc:spChg chg="del">
          <ac:chgData name="Mcphilamy, Brigid C CTR DHA PEO MED SYS (J-6) (USA)" userId="9decdaf3-e200-45bf-abbe-13f38ad5b402" providerId="ADAL" clId="{84C736D9-9AE1-40AC-8987-FDD6E4DDBBBC}" dt="2026-04-27T13:57:19.210" v="63" actId="478"/>
          <ac:spMkLst>
            <pc:docMk/>
            <pc:sldMk cId="1134570515" sldId="260"/>
            <ac:spMk id="3" creationId="{11FA9D1E-D1A2-6AA6-8F58-2FA74B810F7E}"/>
          </ac:spMkLst>
        </pc:spChg>
        <pc:graphicFrameChg chg="add mod ord modGraphic">
          <ac:chgData name="Mcphilamy, Brigid C CTR DHA PEO MED SYS (J-6) (USA)" userId="9decdaf3-e200-45bf-abbe-13f38ad5b402" providerId="ADAL" clId="{84C736D9-9AE1-40AC-8987-FDD6E4DDBBBC}" dt="2026-04-27T14:39:46.385" v="485"/>
          <ac:graphicFrameMkLst>
            <pc:docMk/>
            <pc:sldMk cId="1134570515" sldId="260"/>
            <ac:graphicFrameMk id="5" creationId="{241E6246-30B6-6E36-A969-58D57BE9F8C2}"/>
          </ac:graphicFrameMkLst>
        </pc:graphicFrameChg>
      </pc:sldChg>
      <pc:sldChg chg="modSp new mod">
        <pc:chgData name="Mcphilamy, Brigid C CTR DHA PEO MED SYS (J-6) (USA)" userId="9decdaf3-e200-45bf-abbe-13f38ad5b402" providerId="ADAL" clId="{84C736D9-9AE1-40AC-8987-FDD6E4DDBBBC}" dt="2026-04-27T14:24:47.612" v="342" actId="2711"/>
        <pc:sldMkLst>
          <pc:docMk/>
          <pc:sldMk cId="2849049568" sldId="261"/>
        </pc:sldMkLst>
        <pc:spChg chg="mod">
          <ac:chgData name="Mcphilamy, Brigid C CTR DHA PEO MED SYS (J-6) (USA)" userId="9decdaf3-e200-45bf-abbe-13f38ad5b402" providerId="ADAL" clId="{84C736D9-9AE1-40AC-8987-FDD6E4DDBBBC}" dt="2026-04-27T14:13:41.455" v="269" actId="20577"/>
          <ac:spMkLst>
            <pc:docMk/>
            <pc:sldMk cId="2849049568" sldId="261"/>
            <ac:spMk id="2" creationId="{AD8A77DB-D11F-4D56-DAEA-B24C49FB9CA7}"/>
          </ac:spMkLst>
        </pc:spChg>
        <pc:spChg chg="mod">
          <ac:chgData name="Mcphilamy, Brigid C CTR DHA PEO MED SYS (J-6) (USA)" userId="9decdaf3-e200-45bf-abbe-13f38ad5b402" providerId="ADAL" clId="{84C736D9-9AE1-40AC-8987-FDD6E4DDBBBC}" dt="2026-04-27T14:24:47.612" v="342" actId="2711"/>
          <ac:spMkLst>
            <pc:docMk/>
            <pc:sldMk cId="2849049568" sldId="261"/>
            <ac:spMk id="3" creationId="{D4C39095-D871-6F21-082E-DB96529344E8}"/>
          </ac:spMkLst>
        </pc:spChg>
      </pc:sldChg>
      <pc:sldChg chg="modSp new mod">
        <pc:chgData name="Mcphilamy, Brigid C CTR DHA PEO MED SYS (J-6) (USA)" userId="9decdaf3-e200-45bf-abbe-13f38ad5b402" providerId="ADAL" clId="{84C736D9-9AE1-40AC-8987-FDD6E4DDBBBC}" dt="2026-04-27T14:25:05.736" v="343" actId="2711"/>
        <pc:sldMkLst>
          <pc:docMk/>
          <pc:sldMk cId="1966586478" sldId="262"/>
        </pc:sldMkLst>
        <pc:spChg chg="mod">
          <ac:chgData name="Mcphilamy, Brigid C CTR DHA PEO MED SYS (J-6) (USA)" userId="9decdaf3-e200-45bf-abbe-13f38ad5b402" providerId="ADAL" clId="{84C736D9-9AE1-40AC-8987-FDD6E4DDBBBC}" dt="2026-04-27T13:58:12.707" v="81"/>
          <ac:spMkLst>
            <pc:docMk/>
            <pc:sldMk cId="1966586478" sldId="262"/>
            <ac:spMk id="2" creationId="{C436A161-9F52-5348-A2F8-76C88CBAEEB3}"/>
          </ac:spMkLst>
        </pc:spChg>
        <pc:spChg chg="mod">
          <ac:chgData name="Mcphilamy, Brigid C CTR DHA PEO MED SYS (J-6) (USA)" userId="9decdaf3-e200-45bf-abbe-13f38ad5b402" providerId="ADAL" clId="{84C736D9-9AE1-40AC-8987-FDD6E4DDBBBC}" dt="2026-04-27T14:25:05.736" v="343" actId="2711"/>
          <ac:spMkLst>
            <pc:docMk/>
            <pc:sldMk cId="1966586478" sldId="262"/>
            <ac:spMk id="3" creationId="{8BF01B1E-F34E-A7FB-5D7C-5FE32C30CC0F}"/>
          </ac:spMkLst>
        </pc:spChg>
      </pc:sldChg>
      <pc:sldChg chg="modSp new mod">
        <pc:chgData name="Mcphilamy, Brigid C CTR DHA PEO MED SYS (J-6) (USA)" userId="9decdaf3-e200-45bf-abbe-13f38ad5b402" providerId="ADAL" clId="{84C736D9-9AE1-40AC-8987-FDD6E4DDBBBC}" dt="2026-04-27T14:21:33.086" v="321" actId="12"/>
        <pc:sldMkLst>
          <pc:docMk/>
          <pc:sldMk cId="616709791" sldId="263"/>
        </pc:sldMkLst>
        <pc:spChg chg="mod">
          <ac:chgData name="Mcphilamy, Brigid C CTR DHA PEO MED SYS (J-6) (USA)" userId="9decdaf3-e200-45bf-abbe-13f38ad5b402" providerId="ADAL" clId="{84C736D9-9AE1-40AC-8987-FDD6E4DDBBBC}" dt="2026-04-27T13:58:32.526" v="86"/>
          <ac:spMkLst>
            <pc:docMk/>
            <pc:sldMk cId="616709791" sldId="263"/>
            <ac:spMk id="2" creationId="{8C71E912-BBBA-6BA2-1981-928123D945B6}"/>
          </ac:spMkLst>
        </pc:spChg>
        <pc:spChg chg="mod">
          <ac:chgData name="Mcphilamy, Brigid C CTR DHA PEO MED SYS (J-6) (USA)" userId="9decdaf3-e200-45bf-abbe-13f38ad5b402" providerId="ADAL" clId="{84C736D9-9AE1-40AC-8987-FDD6E4DDBBBC}" dt="2026-04-27T14:21:33.086" v="321" actId="12"/>
          <ac:spMkLst>
            <pc:docMk/>
            <pc:sldMk cId="616709791" sldId="263"/>
            <ac:spMk id="3" creationId="{CAC4CF04-05AE-59C7-4A6F-12511DD9E696}"/>
          </ac:spMkLst>
        </pc:spChg>
      </pc:sldChg>
      <pc:sldChg chg="modSp new mod">
        <pc:chgData name="Mcphilamy, Brigid C CTR DHA PEO MED SYS (J-6) (USA)" userId="9decdaf3-e200-45bf-abbe-13f38ad5b402" providerId="ADAL" clId="{84C736D9-9AE1-40AC-8987-FDD6E4DDBBBC}" dt="2026-04-27T14:21:43.939" v="322" actId="12"/>
        <pc:sldMkLst>
          <pc:docMk/>
          <pc:sldMk cId="257388096" sldId="264"/>
        </pc:sldMkLst>
        <pc:spChg chg="mod">
          <ac:chgData name="Mcphilamy, Brigid C CTR DHA PEO MED SYS (J-6) (USA)" userId="9decdaf3-e200-45bf-abbe-13f38ad5b402" providerId="ADAL" clId="{84C736D9-9AE1-40AC-8987-FDD6E4DDBBBC}" dt="2026-04-27T13:58:48.354" v="91"/>
          <ac:spMkLst>
            <pc:docMk/>
            <pc:sldMk cId="257388096" sldId="264"/>
            <ac:spMk id="2" creationId="{56E53F77-7BBB-C586-BF1B-EBD37E886BD5}"/>
          </ac:spMkLst>
        </pc:spChg>
        <pc:spChg chg="mod">
          <ac:chgData name="Mcphilamy, Brigid C CTR DHA PEO MED SYS (J-6) (USA)" userId="9decdaf3-e200-45bf-abbe-13f38ad5b402" providerId="ADAL" clId="{84C736D9-9AE1-40AC-8987-FDD6E4DDBBBC}" dt="2026-04-27T14:21:43.939" v="322" actId="12"/>
          <ac:spMkLst>
            <pc:docMk/>
            <pc:sldMk cId="257388096" sldId="264"/>
            <ac:spMk id="3" creationId="{5E4DC1BF-F302-B713-377D-4FBC1F90951B}"/>
          </ac:spMkLst>
        </pc:spChg>
      </pc:sldChg>
      <pc:sldChg chg="modSp new mod">
        <pc:chgData name="Mcphilamy, Brigid C CTR DHA PEO MED SYS (J-6) (USA)" userId="9decdaf3-e200-45bf-abbe-13f38ad5b402" providerId="ADAL" clId="{84C736D9-9AE1-40AC-8987-FDD6E4DDBBBC}" dt="2026-04-27T14:21:52.665" v="323" actId="12"/>
        <pc:sldMkLst>
          <pc:docMk/>
          <pc:sldMk cId="3701367708" sldId="265"/>
        </pc:sldMkLst>
        <pc:spChg chg="mod">
          <ac:chgData name="Mcphilamy, Brigid C CTR DHA PEO MED SYS (J-6) (USA)" userId="9decdaf3-e200-45bf-abbe-13f38ad5b402" providerId="ADAL" clId="{84C736D9-9AE1-40AC-8987-FDD6E4DDBBBC}" dt="2026-04-27T13:59:08.155" v="95"/>
          <ac:spMkLst>
            <pc:docMk/>
            <pc:sldMk cId="3701367708" sldId="265"/>
            <ac:spMk id="2" creationId="{107248FA-377F-A044-5636-526B1A86A6A5}"/>
          </ac:spMkLst>
        </pc:spChg>
        <pc:spChg chg="mod">
          <ac:chgData name="Mcphilamy, Brigid C CTR DHA PEO MED SYS (J-6) (USA)" userId="9decdaf3-e200-45bf-abbe-13f38ad5b402" providerId="ADAL" clId="{84C736D9-9AE1-40AC-8987-FDD6E4DDBBBC}" dt="2026-04-27T14:21:52.665" v="323" actId="12"/>
          <ac:spMkLst>
            <pc:docMk/>
            <pc:sldMk cId="3701367708" sldId="265"/>
            <ac:spMk id="3" creationId="{E316A3C8-B73B-51C6-4407-19E0F312F38D}"/>
          </ac:spMkLst>
        </pc:spChg>
      </pc:sldChg>
      <pc:sldChg chg="modSp new mod">
        <pc:chgData name="Mcphilamy, Brigid C CTR DHA PEO MED SYS (J-6) (USA)" userId="9decdaf3-e200-45bf-abbe-13f38ad5b402" providerId="ADAL" clId="{84C736D9-9AE1-40AC-8987-FDD6E4DDBBBC}" dt="2026-04-27T14:26:16.965" v="358" actId="12"/>
        <pc:sldMkLst>
          <pc:docMk/>
          <pc:sldMk cId="3231877516" sldId="266"/>
        </pc:sldMkLst>
        <pc:spChg chg="mod">
          <ac:chgData name="Mcphilamy, Brigid C CTR DHA PEO MED SYS (J-6) (USA)" userId="9decdaf3-e200-45bf-abbe-13f38ad5b402" providerId="ADAL" clId="{84C736D9-9AE1-40AC-8987-FDD6E4DDBBBC}" dt="2026-04-27T13:59:25.317" v="100"/>
          <ac:spMkLst>
            <pc:docMk/>
            <pc:sldMk cId="3231877516" sldId="266"/>
            <ac:spMk id="2" creationId="{40BEF5AF-E18D-C7BA-4117-7CCFC233EA26}"/>
          </ac:spMkLst>
        </pc:spChg>
        <pc:spChg chg="mod">
          <ac:chgData name="Mcphilamy, Brigid C CTR DHA PEO MED SYS (J-6) (USA)" userId="9decdaf3-e200-45bf-abbe-13f38ad5b402" providerId="ADAL" clId="{84C736D9-9AE1-40AC-8987-FDD6E4DDBBBC}" dt="2026-04-27T14:26:16.965" v="358" actId="12"/>
          <ac:spMkLst>
            <pc:docMk/>
            <pc:sldMk cId="3231877516" sldId="266"/>
            <ac:spMk id="3" creationId="{7260BDF0-72F1-9DDF-CEAA-3AF1144C6590}"/>
          </ac:spMkLst>
        </pc:spChg>
      </pc:sldChg>
      <pc:sldChg chg="addSp delSp modSp add del mod modClrScheme chgLayout">
        <pc:chgData name="Mcphilamy, Brigid C CTR DHA PEO MED SYS (J-6) (USA)" userId="9decdaf3-e200-45bf-abbe-13f38ad5b402" providerId="ADAL" clId="{84C736D9-9AE1-40AC-8987-FDD6E4DDBBBC}" dt="2026-04-27T17:23:19.528" v="495" actId="113"/>
        <pc:sldMkLst>
          <pc:docMk/>
          <pc:sldMk cId="1344001083" sldId="1095"/>
        </pc:sldMkLst>
        <pc:spChg chg="add del mod ord">
          <ac:chgData name="Mcphilamy, Brigid C CTR DHA PEO MED SYS (J-6) (USA)" userId="9decdaf3-e200-45bf-abbe-13f38ad5b402" providerId="ADAL" clId="{84C736D9-9AE1-40AC-8987-FDD6E4DDBBBC}" dt="2026-04-27T14:17:34.565" v="303" actId="478"/>
          <ac:spMkLst>
            <pc:docMk/>
            <pc:sldMk cId="1344001083" sldId="1095"/>
            <ac:spMk id="2" creationId="{2816364C-47AB-28E5-D5BF-464E4B3739E7}"/>
          </ac:spMkLst>
        </pc:spChg>
        <pc:spChg chg="add del mod ord">
          <ac:chgData name="Mcphilamy, Brigid C CTR DHA PEO MED SYS (J-6) (USA)" userId="9decdaf3-e200-45bf-abbe-13f38ad5b402" providerId="ADAL" clId="{84C736D9-9AE1-40AC-8987-FDD6E4DDBBBC}" dt="2026-04-27T17:22:52.353" v="487" actId="478"/>
          <ac:spMkLst>
            <pc:docMk/>
            <pc:sldMk cId="1344001083" sldId="1095"/>
            <ac:spMk id="2" creationId="{533E9630-DF9B-E383-E280-F9FC2B2874F7}"/>
          </ac:spMkLst>
        </pc:spChg>
        <pc:spChg chg="mod ord">
          <ac:chgData name="Mcphilamy, Brigid C CTR DHA PEO MED SYS (J-6) (USA)" userId="9decdaf3-e200-45bf-abbe-13f38ad5b402" providerId="ADAL" clId="{84C736D9-9AE1-40AC-8987-FDD6E4DDBBBC}" dt="2026-04-27T17:23:10.181" v="492" actId="700"/>
          <ac:spMkLst>
            <pc:docMk/>
            <pc:sldMk cId="1344001083" sldId="1095"/>
            <ac:spMk id="3" creationId="{A0D01A75-F739-4B2C-256B-425683B0769D}"/>
          </ac:spMkLst>
        </pc:spChg>
        <pc:spChg chg="mod">
          <ac:chgData name="Mcphilamy, Brigid C CTR DHA PEO MED SYS (J-6) (USA)" userId="9decdaf3-e200-45bf-abbe-13f38ad5b402" providerId="ADAL" clId="{84C736D9-9AE1-40AC-8987-FDD6E4DDBBBC}" dt="2026-04-27T17:23:19.528" v="495" actId="113"/>
          <ac:spMkLst>
            <pc:docMk/>
            <pc:sldMk cId="1344001083" sldId="1095"/>
            <ac:spMk id="4" creationId="{00000000-0000-0000-0000-000000000000}"/>
          </ac:spMkLst>
        </pc:spChg>
        <pc:spChg chg="mod ord">
          <ac:chgData name="Mcphilamy, Brigid C CTR DHA PEO MED SYS (J-6) (USA)" userId="9decdaf3-e200-45bf-abbe-13f38ad5b402" providerId="ADAL" clId="{84C736D9-9AE1-40AC-8987-FDD6E4DDBBBC}" dt="2026-04-27T17:23:10.181" v="492" actId="700"/>
          <ac:spMkLst>
            <pc:docMk/>
            <pc:sldMk cId="1344001083" sldId="1095"/>
            <ac:spMk id="5" creationId="{E77721BC-81E2-D2C5-0F02-8BE60046CBC1}"/>
          </ac:spMkLst>
        </pc:spChg>
        <pc:spChg chg="add del mod ord">
          <ac:chgData name="Mcphilamy, Brigid C CTR DHA PEO MED SYS (J-6) (USA)" userId="9decdaf3-e200-45bf-abbe-13f38ad5b402" providerId="ADAL" clId="{84C736D9-9AE1-40AC-8987-FDD6E4DDBBBC}" dt="2026-04-27T17:23:10.181" v="492" actId="700"/>
          <ac:spMkLst>
            <pc:docMk/>
            <pc:sldMk cId="1344001083" sldId="1095"/>
            <ac:spMk id="6" creationId="{74238E81-02BE-FF95-F030-A0682DE68A0C}"/>
          </ac:spMkLst>
        </pc:spChg>
      </pc:sldChg>
      <pc:sldChg chg="modSp add del">
        <pc:chgData name="Mcphilamy, Brigid C CTR DHA PEO MED SYS (J-6) (USA)" userId="9decdaf3-e200-45bf-abbe-13f38ad5b402" providerId="ADAL" clId="{84C736D9-9AE1-40AC-8987-FDD6E4DDBBBC}" dt="2026-04-27T13:53:37.684" v="19"/>
        <pc:sldMkLst>
          <pc:docMk/>
          <pc:sldMk cId="2507173921" sldId="2498"/>
        </pc:sldMkLst>
        <pc:spChg chg="mod">
          <ac:chgData name="Mcphilamy, Brigid C CTR DHA PEO MED SYS (J-6) (USA)" userId="9decdaf3-e200-45bf-abbe-13f38ad5b402" providerId="ADAL" clId="{84C736D9-9AE1-40AC-8987-FDD6E4DDBBBC}" dt="2026-04-27T13:50:41.269" v="0"/>
          <ac:spMkLst>
            <pc:docMk/>
            <pc:sldMk cId="2507173921" sldId="2498"/>
            <ac:spMk id="2" creationId="{4BD4D58B-4B70-B88B-7085-07ACC6EB07D4}"/>
          </ac:spMkLst>
        </pc:spChg>
      </pc:sldChg>
      <pc:sldChg chg="add del">
        <pc:chgData name="Mcphilamy, Brigid C CTR DHA PEO MED SYS (J-6) (USA)" userId="9decdaf3-e200-45bf-abbe-13f38ad5b402" providerId="ADAL" clId="{84C736D9-9AE1-40AC-8987-FDD6E4DDBBBC}" dt="2026-04-27T13:53:37.684" v="19"/>
        <pc:sldMkLst>
          <pc:docMk/>
          <pc:sldMk cId="2351104942" sldId="2907"/>
        </pc:sldMkLst>
      </pc:sldChg>
      <pc:sldChg chg="add del">
        <pc:chgData name="Mcphilamy, Brigid C CTR DHA PEO MED SYS (J-6) (USA)" userId="9decdaf3-e200-45bf-abbe-13f38ad5b402" providerId="ADAL" clId="{84C736D9-9AE1-40AC-8987-FDD6E4DDBBBC}" dt="2026-04-27T13:53:37.684" v="19"/>
        <pc:sldMkLst>
          <pc:docMk/>
          <pc:sldMk cId="499731775" sldId="2967"/>
        </pc:sldMkLst>
      </pc:sldChg>
      <pc:sldChg chg="add del">
        <pc:chgData name="Mcphilamy, Brigid C CTR DHA PEO MED SYS (J-6) (USA)" userId="9decdaf3-e200-45bf-abbe-13f38ad5b402" providerId="ADAL" clId="{84C736D9-9AE1-40AC-8987-FDD6E4DDBBBC}" dt="2026-04-27T13:53:37.684" v="19"/>
        <pc:sldMkLst>
          <pc:docMk/>
          <pc:sldMk cId="1760128784" sldId="2968"/>
        </pc:sldMkLst>
      </pc:sldChg>
      <pc:sldChg chg="modSp add del mod modClrScheme chgLayout">
        <pc:chgData name="Mcphilamy, Brigid C CTR DHA PEO MED SYS (J-6) (USA)" userId="9decdaf3-e200-45bf-abbe-13f38ad5b402" providerId="ADAL" clId="{84C736D9-9AE1-40AC-8987-FDD6E4DDBBBC}" dt="2026-04-27T17:24:06.020" v="510" actId="27636"/>
        <pc:sldMkLst>
          <pc:docMk/>
          <pc:sldMk cId="3810421147" sldId="2979"/>
        </pc:sldMkLst>
        <pc:spChg chg="mod ord">
          <ac:chgData name="Mcphilamy, Brigid C CTR DHA PEO MED SYS (J-6) (USA)" userId="9decdaf3-e200-45bf-abbe-13f38ad5b402" providerId="ADAL" clId="{84C736D9-9AE1-40AC-8987-FDD6E4DDBBBC}" dt="2026-04-27T17:23:23.846" v="496" actId="700"/>
          <ac:spMkLst>
            <pc:docMk/>
            <pc:sldMk cId="3810421147" sldId="2979"/>
            <ac:spMk id="2" creationId="{729AAF9D-0AAC-1FCC-99C7-9478D37E2ADF}"/>
          </ac:spMkLst>
        </pc:spChg>
        <pc:spChg chg="mod ord">
          <ac:chgData name="Mcphilamy, Brigid C CTR DHA PEO MED SYS (J-6) (USA)" userId="9decdaf3-e200-45bf-abbe-13f38ad5b402" providerId="ADAL" clId="{84C736D9-9AE1-40AC-8987-FDD6E4DDBBBC}" dt="2026-04-27T17:24:06.020" v="510" actId="27636"/>
          <ac:spMkLst>
            <pc:docMk/>
            <pc:sldMk cId="3810421147" sldId="2979"/>
            <ac:spMk id="3" creationId="{F3CAE1F0-FD99-B51A-4969-4C836883845C}"/>
          </ac:spMkLst>
        </pc:spChg>
        <pc:spChg chg="mod ord">
          <ac:chgData name="Mcphilamy, Brigid C CTR DHA PEO MED SYS (J-6) (USA)" userId="9decdaf3-e200-45bf-abbe-13f38ad5b402" providerId="ADAL" clId="{84C736D9-9AE1-40AC-8987-FDD6E4DDBBBC}" dt="2026-04-27T17:23:23.846" v="496" actId="700"/>
          <ac:spMkLst>
            <pc:docMk/>
            <pc:sldMk cId="3810421147" sldId="2979"/>
            <ac:spMk id="6" creationId="{A6800636-CF6B-2A31-85E5-572CE727273F}"/>
          </ac:spMkLst>
        </pc:spChg>
      </pc:sldChg>
      <pc:sldChg chg="modSp add del mod modClrScheme chgLayout">
        <pc:chgData name="Mcphilamy, Brigid C CTR DHA PEO MED SYS (J-6) (USA)" userId="9decdaf3-e200-45bf-abbe-13f38ad5b402" providerId="ADAL" clId="{84C736D9-9AE1-40AC-8987-FDD6E4DDBBBC}" dt="2026-04-27T17:29:23.445" v="577" actId="12"/>
        <pc:sldMkLst>
          <pc:docMk/>
          <pc:sldMk cId="2604959344" sldId="2980"/>
        </pc:sldMkLst>
        <pc:spChg chg="mod ord">
          <ac:chgData name="Mcphilamy, Brigid C CTR DHA PEO MED SYS (J-6) (USA)" userId="9decdaf3-e200-45bf-abbe-13f38ad5b402" providerId="ADAL" clId="{84C736D9-9AE1-40AC-8987-FDD6E4DDBBBC}" dt="2026-04-27T17:24:09.953" v="511" actId="700"/>
          <ac:spMkLst>
            <pc:docMk/>
            <pc:sldMk cId="2604959344" sldId="2980"/>
            <ac:spMk id="2" creationId="{B13D19B5-6D6D-0C48-95E2-0021E5D34F76}"/>
          </ac:spMkLst>
        </pc:spChg>
        <pc:spChg chg="mod ord">
          <ac:chgData name="Mcphilamy, Brigid C CTR DHA PEO MED SYS (J-6) (USA)" userId="9decdaf3-e200-45bf-abbe-13f38ad5b402" providerId="ADAL" clId="{84C736D9-9AE1-40AC-8987-FDD6E4DDBBBC}" dt="2026-04-27T17:29:23.445" v="577" actId="12"/>
          <ac:spMkLst>
            <pc:docMk/>
            <pc:sldMk cId="2604959344" sldId="2980"/>
            <ac:spMk id="3" creationId="{7758D4BA-4CC6-CF47-B0AC-C19B6E7B2992}"/>
          </ac:spMkLst>
        </pc:spChg>
        <pc:spChg chg="mod ord">
          <ac:chgData name="Mcphilamy, Brigid C CTR DHA PEO MED SYS (J-6) (USA)" userId="9decdaf3-e200-45bf-abbe-13f38ad5b402" providerId="ADAL" clId="{84C736D9-9AE1-40AC-8987-FDD6E4DDBBBC}" dt="2026-04-27T17:24:09.953" v="511" actId="700"/>
          <ac:spMkLst>
            <pc:docMk/>
            <pc:sldMk cId="2604959344" sldId="2980"/>
            <ac:spMk id="6" creationId="{335E93DC-A3A1-6F63-C3CF-0E2BE4594500}"/>
          </ac:spMkLst>
        </pc:spChg>
      </pc:sldChg>
      <pc:sldChg chg="modSp add del mod modClrScheme chgLayout">
        <pc:chgData name="Mcphilamy, Brigid C CTR DHA PEO MED SYS (J-6) (USA)" userId="9decdaf3-e200-45bf-abbe-13f38ad5b402" providerId="ADAL" clId="{84C736D9-9AE1-40AC-8987-FDD6E4DDBBBC}" dt="2026-04-27T17:24:35.315" v="517" actId="12"/>
        <pc:sldMkLst>
          <pc:docMk/>
          <pc:sldMk cId="788932311" sldId="2981"/>
        </pc:sldMkLst>
        <pc:spChg chg="mod ord">
          <ac:chgData name="Mcphilamy, Brigid C CTR DHA PEO MED SYS (J-6) (USA)" userId="9decdaf3-e200-45bf-abbe-13f38ad5b402" providerId="ADAL" clId="{84C736D9-9AE1-40AC-8987-FDD6E4DDBBBC}" dt="2026-04-27T17:24:18.985" v="514" actId="700"/>
          <ac:spMkLst>
            <pc:docMk/>
            <pc:sldMk cId="788932311" sldId="2981"/>
            <ac:spMk id="2" creationId="{B52BEC34-DA5A-744D-BE89-DBE11B2B6766}"/>
          </ac:spMkLst>
        </pc:spChg>
        <pc:spChg chg="mod ord">
          <ac:chgData name="Mcphilamy, Brigid C CTR DHA PEO MED SYS (J-6) (USA)" userId="9decdaf3-e200-45bf-abbe-13f38ad5b402" providerId="ADAL" clId="{84C736D9-9AE1-40AC-8987-FDD6E4DDBBBC}" dt="2026-04-27T17:24:35.315" v="517" actId="12"/>
          <ac:spMkLst>
            <pc:docMk/>
            <pc:sldMk cId="788932311" sldId="2981"/>
            <ac:spMk id="3" creationId="{FFA344D9-2598-2F4F-B67D-98A1F9FF3C4F}"/>
          </ac:spMkLst>
        </pc:spChg>
        <pc:spChg chg="mod ord">
          <ac:chgData name="Mcphilamy, Brigid C CTR DHA PEO MED SYS (J-6) (USA)" userId="9decdaf3-e200-45bf-abbe-13f38ad5b402" providerId="ADAL" clId="{84C736D9-9AE1-40AC-8987-FDD6E4DDBBBC}" dt="2026-04-27T17:24:18.985" v="514" actId="700"/>
          <ac:spMkLst>
            <pc:docMk/>
            <pc:sldMk cId="788932311" sldId="2981"/>
            <ac:spMk id="6" creationId="{788B9526-9E4F-9BDD-1E36-F23FABB13FC2}"/>
          </ac:spMkLst>
        </pc:spChg>
      </pc:sldChg>
      <pc:sldChg chg="modSp add del mod modClrScheme chgLayout">
        <pc:chgData name="Mcphilamy, Brigid C CTR DHA PEO MED SYS (J-6) (USA)" userId="9decdaf3-e200-45bf-abbe-13f38ad5b402" providerId="ADAL" clId="{84C736D9-9AE1-40AC-8987-FDD6E4DDBBBC}" dt="2026-04-27T17:24:49.588" v="521" actId="12"/>
        <pc:sldMkLst>
          <pc:docMk/>
          <pc:sldMk cId="4135407530" sldId="2982"/>
        </pc:sldMkLst>
        <pc:spChg chg="mod ord">
          <ac:chgData name="Mcphilamy, Brigid C CTR DHA PEO MED SYS (J-6) (USA)" userId="9decdaf3-e200-45bf-abbe-13f38ad5b402" providerId="ADAL" clId="{84C736D9-9AE1-40AC-8987-FDD6E4DDBBBC}" dt="2026-04-27T17:24:38.959" v="518" actId="700"/>
          <ac:spMkLst>
            <pc:docMk/>
            <pc:sldMk cId="4135407530" sldId="2982"/>
            <ac:spMk id="2" creationId="{0AF9250A-5DCC-DB4C-8F2F-B07F3D61669A}"/>
          </ac:spMkLst>
        </pc:spChg>
        <pc:spChg chg="mod ord">
          <ac:chgData name="Mcphilamy, Brigid C CTR DHA PEO MED SYS (J-6) (USA)" userId="9decdaf3-e200-45bf-abbe-13f38ad5b402" providerId="ADAL" clId="{84C736D9-9AE1-40AC-8987-FDD6E4DDBBBC}" dt="2026-04-27T17:24:49.588" v="521" actId="12"/>
          <ac:spMkLst>
            <pc:docMk/>
            <pc:sldMk cId="4135407530" sldId="2982"/>
            <ac:spMk id="3" creationId="{40E6CBE4-4089-5F41-9DD5-9800E1F38576}"/>
          </ac:spMkLst>
        </pc:spChg>
        <pc:spChg chg="mod ord">
          <ac:chgData name="Mcphilamy, Brigid C CTR DHA PEO MED SYS (J-6) (USA)" userId="9decdaf3-e200-45bf-abbe-13f38ad5b402" providerId="ADAL" clId="{84C736D9-9AE1-40AC-8987-FDD6E4DDBBBC}" dt="2026-04-27T17:24:38.959" v="518" actId="700"/>
          <ac:spMkLst>
            <pc:docMk/>
            <pc:sldMk cId="4135407530" sldId="2982"/>
            <ac:spMk id="6" creationId="{08CE3934-9D25-50AB-F014-5C3FAE8A1D5D}"/>
          </ac:spMkLst>
        </pc:spChg>
      </pc:sldChg>
      <pc:sldChg chg="modSp add del mod modClrScheme chgLayout">
        <pc:chgData name="Mcphilamy, Brigid C CTR DHA PEO MED SYS (J-6) (USA)" userId="9decdaf3-e200-45bf-abbe-13f38ad5b402" providerId="ADAL" clId="{84C736D9-9AE1-40AC-8987-FDD6E4DDBBBC}" dt="2026-04-27T14:27:07.238" v="368" actId="2711"/>
        <pc:sldMkLst>
          <pc:docMk/>
          <pc:sldMk cId="412936217" sldId="2983"/>
        </pc:sldMkLst>
        <pc:spChg chg="mod ord">
          <ac:chgData name="Mcphilamy, Brigid C CTR DHA PEO MED SYS (J-6) (USA)" userId="9decdaf3-e200-45bf-abbe-13f38ad5b402" providerId="ADAL" clId="{84C736D9-9AE1-40AC-8987-FDD6E4DDBBBC}" dt="2026-04-27T14:01:37.274" v="123" actId="700"/>
          <ac:spMkLst>
            <pc:docMk/>
            <pc:sldMk cId="412936217" sldId="2983"/>
            <ac:spMk id="2" creationId="{9B13111F-E6DF-734A-9E4F-59DFDA96217C}"/>
          </ac:spMkLst>
        </pc:spChg>
        <pc:spChg chg="mod ord">
          <ac:chgData name="Mcphilamy, Brigid C CTR DHA PEO MED SYS (J-6) (USA)" userId="9decdaf3-e200-45bf-abbe-13f38ad5b402" providerId="ADAL" clId="{84C736D9-9AE1-40AC-8987-FDD6E4DDBBBC}" dt="2026-04-27T14:27:07.238" v="368" actId="2711"/>
          <ac:spMkLst>
            <pc:docMk/>
            <pc:sldMk cId="412936217" sldId="2983"/>
            <ac:spMk id="3" creationId="{1B03D1A0-313F-7E4D-9F6E-0E28C5D54B19}"/>
          </ac:spMkLst>
        </pc:spChg>
        <pc:spChg chg="mod ord">
          <ac:chgData name="Mcphilamy, Brigid C CTR DHA PEO MED SYS (J-6) (USA)" userId="9decdaf3-e200-45bf-abbe-13f38ad5b402" providerId="ADAL" clId="{84C736D9-9AE1-40AC-8987-FDD6E4DDBBBC}" dt="2026-04-27T14:01:37.274" v="123" actId="700"/>
          <ac:spMkLst>
            <pc:docMk/>
            <pc:sldMk cId="412936217" sldId="2983"/>
            <ac:spMk id="6" creationId="{1E3AF074-EE8E-4836-FA73-D4556BE14BF7}"/>
          </ac:spMkLst>
        </pc:spChg>
      </pc:sldChg>
      <pc:sldChg chg="modSp add del mod modClrScheme chgLayout">
        <pc:chgData name="Mcphilamy, Brigid C CTR DHA PEO MED SYS (J-6) (USA)" userId="9decdaf3-e200-45bf-abbe-13f38ad5b402" providerId="ADAL" clId="{84C736D9-9AE1-40AC-8987-FDD6E4DDBBBC}" dt="2026-04-27T14:26:59.196" v="367" actId="2711"/>
        <pc:sldMkLst>
          <pc:docMk/>
          <pc:sldMk cId="776448688" sldId="2984"/>
        </pc:sldMkLst>
        <pc:spChg chg="mod ord">
          <ac:chgData name="Mcphilamy, Brigid C CTR DHA PEO MED SYS (J-6) (USA)" userId="9decdaf3-e200-45bf-abbe-13f38ad5b402" providerId="ADAL" clId="{84C736D9-9AE1-40AC-8987-FDD6E4DDBBBC}" dt="2026-04-27T14:01:40.297" v="124" actId="700"/>
          <ac:spMkLst>
            <pc:docMk/>
            <pc:sldMk cId="776448688" sldId="2984"/>
            <ac:spMk id="2" creationId="{F6541A8D-FF94-9F4E-9CFC-E098FE97C39A}"/>
          </ac:spMkLst>
        </pc:spChg>
        <pc:spChg chg="mod ord">
          <ac:chgData name="Mcphilamy, Brigid C CTR DHA PEO MED SYS (J-6) (USA)" userId="9decdaf3-e200-45bf-abbe-13f38ad5b402" providerId="ADAL" clId="{84C736D9-9AE1-40AC-8987-FDD6E4DDBBBC}" dt="2026-04-27T14:26:59.196" v="367" actId="2711"/>
          <ac:spMkLst>
            <pc:docMk/>
            <pc:sldMk cId="776448688" sldId="2984"/>
            <ac:spMk id="3" creationId="{AEB138AA-94A3-7141-B3E8-8143B2342CEE}"/>
          </ac:spMkLst>
        </pc:spChg>
        <pc:spChg chg="mod ord">
          <ac:chgData name="Mcphilamy, Brigid C CTR DHA PEO MED SYS (J-6) (USA)" userId="9decdaf3-e200-45bf-abbe-13f38ad5b402" providerId="ADAL" clId="{84C736D9-9AE1-40AC-8987-FDD6E4DDBBBC}" dt="2026-04-27T14:01:40.297" v="124" actId="700"/>
          <ac:spMkLst>
            <pc:docMk/>
            <pc:sldMk cId="776448688" sldId="2984"/>
            <ac:spMk id="6" creationId="{25A509C0-276B-AB1E-5D29-89DBE934E886}"/>
          </ac:spMkLst>
        </pc:spChg>
      </pc:sldChg>
      <pc:sldChg chg="modSp add del mod modClrScheme chgLayout">
        <pc:chgData name="Mcphilamy, Brigid C CTR DHA PEO MED SYS (J-6) (USA)" userId="9decdaf3-e200-45bf-abbe-13f38ad5b402" providerId="ADAL" clId="{84C736D9-9AE1-40AC-8987-FDD6E4DDBBBC}" dt="2026-04-27T14:27:42.475" v="376" actId="1037"/>
        <pc:sldMkLst>
          <pc:docMk/>
          <pc:sldMk cId="3706532377" sldId="2985"/>
        </pc:sldMkLst>
        <pc:spChg chg="mod ord">
          <ac:chgData name="Mcphilamy, Brigid C CTR DHA PEO MED SYS (J-6) (USA)" userId="9decdaf3-e200-45bf-abbe-13f38ad5b402" providerId="ADAL" clId="{84C736D9-9AE1-40AC-8987-FDD6E4DDBBBC}" dt="2026-04-27T14:01:44.063" v="125" actId="700"/>
          <ac:spMkLst>
            <pc:docMk/>
            <pc:sldMk cId="3706532377" sldId="2985"/>
            <ac:spMk id="2" creationId="{FF14A10B-3D34-9C4E-9248-48766D41978C}"/>
          </ac:spMkLst>
        </pc:spChg>
        <pc:spChg chg="mod ord">
          <ac:chgData name="Mcphilamy, Brigid C CTR DHA PEO MED SYS (J-6) (USA)" userId="9decdaf3-e200-45bf-abbe-13f38ad5b402" providerId="ADAL" clId="{84C736D9-9AE1-40AC-8987-FDD6E4DDBBBC}" dt="2026-04-27T14:27:42.475" v="376" actId="1037"/>
          <ac:spMkLst>
            <pc:docMk/>
            <pc:sldMk cId="3706532377" sldId="2985"/>
            <ac:spMk id="3" creationId="{AD241FA9-450D-8C4E-AD76-0783C4771643}"/>
          </ac:spMkLst>
        </pc:spChg>
        <pc:spChg chg="mod ord">
          <ac:chgData name="Mcphilamy, Brigid C CTR DHA PEO MED SYS (J-6) (USA)" userId="9decdaf3-e200-45bf-abbe-13f38ad5b402" providerId="ADAL" clId="{84C736D9-9AE1-40AC-8987-FDD6E4DDBBBC}" dt="2026-04-27T14:01:44.063" v="125" actId="700"/>
          <ac:spMkLst>
            <pc:docMk/>
            <pc:sldMk cId="3706532377" sldId="2985"/>
            <ac:spMk id="6" creationId="{0C546EA7-41B8-48E2-509A-0132DCBF063D}"/>
          </ac:spMkLst>
        </pc:spChg>
      </pc:sldChg>
      <pc:sldChg chg="modSp add del mod modClrScheme chgLayout">
        <pc:chgData name="Mcphilamy, Brigid C CTR DHA PEO MED SYS (J-6) (USA)" userId="9decdaf3-e200-45bf-abbe-13f38ad5b402" providerId="ADAL" clId="{84C736D9-9AE1-40AC-8987-FDD6E4DDBBBC}" dt="2026-04-27T14:27:50.328" v="377" actId="12"/>
        <pc:sldMkLst>
          <pc:docMk/>
          <pc:sldMk cId="1443035878" sldId="2986"/>
        </pc:sldMkLst>
        <pc:spChg chg="mod ord">
          <ac:chgData name="Mcphilamy, Brigid C CTR DHA PEO MED SYS (J-6) (USA)" userId="9decdaf3-e200-45bf-abbe-13f38ad5b402" providerId="ADAL" clId="{84C736D9-9AE1-40AC-8987-FDD6E4DDBBBC}" dt="2026-04-27T14:01:46.857" v="127" actId="700"/>
          <ac:spMkLst>
            <pc:docMk/>
            <pc:sldMk cId="1443035878" sldId="2986"/>
            <ac:spMk id="2" creationId="{62E5FC94-1412-A74D-9D7F-A6C81E6EAE2A}"/>
          </ac:spMkLst>
        </pc:spChg>
        <pc:spChg chg="mod ord">
          <ac:chgData name="Mcphilamy, Brigid C CTR DHA PEO MED SYS (J-6) (USA)" userId="9decdaf3-e200-45bf-abbe-13f38ad5b402" providerId="ADAL" clId="{84C736D9-9AE1-40AC-8987-FDD6E4DDBBBC}" dt="2026-04-27T14:27:50.328" v="377" actId="12"/>
          <ac:spMkLst>
            <pc:docMk/>
            <pc:sldMk cId="1443035878" sldId="2986"/>
            <ac:spMk id="3" creationId="{3F60DBDE-D23F-244B-A278-319ECAC4037C}"/>
          </ac:spMkLst>
        </pc:spChg>
        <pc:spChg chg="mod ord">
          <ac:chgData name="Mcphilamy, Brigid C CTR DHA PEO MED SYS (J-6) (USA)" userId="9decdaf3-e200-45bf-abbe-13f38ad5b402" providerId="ADAL" clId="{84C736D9-9AE1-40AC-8987-FDD6E4DDBBBC}" dt="2026-04-27T14:01:46.857" v="127" actId="700"/>
          <ac:spMkLst>
            <pc:docMk/>
            <pc:sldMk cId="1443035878" sldId="2986"/>
            <ac:spMk id="6" creationId="{4F3BC195-05F5-D148-999B-B2D3514CBDBC}"/>
          </ac:spMkLst>
        </pc:spChg>
      </pc:sldChg>
      <pc:sldChg chg="modSp add del mod modClrScheme chgLayout">
        <pc:chgData name="Mcphilamy, Brigid C CTR DHA PEO MED SYS (J-6) (USA)" userId="9decdaf3-e200-45bf-abbe-13f38ad5b402" providerId="ADAL" clId="{84C736D9-9AE1-40AC-8987-FDD6E4DDBBBC}" dt="2026-04-27T14:28:21.658" v="380" actId="12"/>
        <pc:sldMkLst>
          <pc:docMk/>
          <pc:sldMk cId="4104429186" sldId="2987"/>
        </pc:sldMkLst>
        <pc:spChg chg="mod ord">
          <ac:chgData name="Mcphilamy, Brigid C CTR DHA PEO MED SYS (J-6) (USA)" userId="9decdaf3-e200-45bf-abbe-13f38ad5b402" providerId="ADAL" clId="{84C736D9-9AE1-40AC-8987-FDD6E4DDBBBC}" dt="2026-04-27T14:01:49.704" v="128" actId="700"/>
          <ac:spMkLst>
            <pc:docMk/>
            <pc:sldMk cId="4104429186" sldId="2987"/>
            <ac:spMk id="2" creationId="{AA41BB13-2360-4845-8358-B7B030C4267F}"/>
          </ac:spMkLst>
        </pc:spChg>
        <pc:spChg chg="mod ord">
          <ac:chgData name="Mcphilamy, Brigid C CTR DHA PEO MED SYS (J-6) (USA)" userId="9decdaf3-e200-45bf-abbe-13f38ad5b402" providerId="ADAL" clId="{84C736D9-9AE1-40AC-8987-FDD6E4DDBBBC}" dt="2026-04-27T14:28:21.658" v="380" actId="12"/>
          <ac:spMkLst>
            <pc:docMk/>
            <pc:sldMk cId="4104429186" sldId="2987"/>
            <ac:spMk id="3" creationId="{024959A8-3A0E-E34B-AB93-6C295FA381FB}"/>
          </ac:spMkLst>
        </pc:spChg>
        <pc:spChg chg="mod ord">
          <ac:chgData name="Mcphilamy, Brigid C CTR DHA PEO MED SYS (J-6) (USA)" userId="9decdaf3-e200-45bf-abbe-13f38ad5b402" providerId="ADAL" clId="{84C736D9-9AE1-40AC-8987-FDD6E4DDBBBC}" dt="2026-04-27T14:01:49.704" v="128" actId="700"/>
          <ac:spMkLst>
            <pc:docMk/>
            <pc:sldMk cId="4104429186" sldId="2987"/>
            <ac:spMk id="6" creationId="{96FC8210-3B6E-ECAC-BE5B-02B27F80382A}"/>
          </ac:spMkLst>
        </pc:spChg>
      </pc:sldChg>
      <pc:sldChg chg="modSp add del mod modClrScheme chgLayout">
        <pc:chgData name="Mcphilamy, Brigid C CTR DHA PEO MED SYS (J-6) (USA)" userId="9decdaf3-e200-45bf-abbe-13f38ad5b402" providerId="ADAL" clId="{84C736D9-9AE1-40AC-8987-FDD6E4DDBBBC}" dt="2026-04-27T14:34:06.505" v="429" actId="12"/>
        <pc:sldMkLst>
          <pc:docMk/>
          <pc:sldMk cId="2700422203" sldId="2991"/>
        </pc:sldMkLst>
        <pc:spChg chg="mod ord">
          <ac:chgData name="Mcphilamy, Brigid C CTR DHA PEO MED SYS (J-6) (USA)" userId="9decdaf3-e200-45bf-abbe-13f38ad5b402" providerId="ADAL" clId="{84C736D9-9AE1-40AC-8987-FDD6E4DDBBBC}" dt="2026-04-27T14:04:49.419" v="159" actId="700"/>
          <ac:spMkLst>
            <pc:docMk/>
            <pc:sldMk cId="2700422203" sldId="2991"/>
            <ac:spMk id="2" creationId="{9B13111F-E6DF-734A-9E4F-59DFDA96217C}"/>
          </ac:spMkLst>
        </pc:spChg>
        <pc:spChg chg="mod ord">
          <ac:chgData name="Mcphilamy, Brigid C CTR DHA PEO MED SYS (J-6) (USA)" userId="9decdaf3-e200-45bf-abbe-13f38ad5b402" providerId="ADAL" clId="{84C736D9-9AE1-40AC-8987-FDD6E4DDBBBC}" dt="2026-04-27T14:34:06.505" v="429" actId="12"/>
          <ac:spMkLst>
            <pc:docMk/>
            <pc:sldMk cId="2700422203" sldId="2991"/>
            <ac:spMk id="3" creationId="{1B03D1A0-313F-7E4D-9F6E-0E28C5D54B19}"/>
          </ac:spMkLst>
        </pc:spChg>
        <pc:spChg chg="mod ord">
          <ac:chgData name="Mcphilamy, Brigid C CTR DHA PEO MED SYS (J-6) (USA)" userId="9decdaf3-e200-45bf-abbe-13f38ad5b402" providerId="ADAL" clId="{84C736D9-9AE1-40AC-8987-FDD6E4DDBBBC}" dt="2026-04-27T14:04:49.419" v="159" actId="700"/>
          <ac:spMkLst>
            <pc:docMk/>
            <pc:sldMk cId="2700422203" sldId="2991"/>
            <ac:spMk id="6" creationId="{CB6D8C5F-58E9-A18F-9EAE-525C488A0C22}"/>
          </ac:spMkLst>
        </pc:spChg>
      </pc:sldChg>
      <pc:sldChg chg="modSp add del mod modClrScheme chgLayout">
        <pc:chgData name="Mcphilamy, Brigid C CTR DHA PEO MED SYS (J-6) (USA)" userId="9decdaf3-e200-45bf-abbe-13f38ad5b402" providerId="ADAL" clId="{84C736D9-9AE1-40AC-8987-FDD6E4DDBBBC}" dt="2026-04-27T14:34:16.954" v="430" actId="12"/>
        <pc:sldMkLst>
          <pc:docMk/>
          <pc:sldMk cId="3680021769" sldId="2992"/>
        </pc:sldMkLst>
        <pc:spChg chg="mod ord">
          <ac:chgData name="Mcphilamy, Brigid C CTR DHA PEO MED SYS (J-6) (USA)" userId="9decdaf3-e200-45bf-abbe-13f38ad5b402" providerId="ADAL" clId="{84C736D9-9AE1-40AC-8987-FDD6E4DDBBBC}" dt="2026-04-27T14:04:49.419" v="159" actId="700"/>
          <ac:spMkLst>
            <pc:docMk/>
            <pc:sldMk cId="3680021769" sldId="2992"/>
            <ac:spMk id="2" creationId="{F6541A8D-FF94-9F4E-9CFC-E098FE97C39A}"/>
          </ac:spMkLst>
        </pc:spChg>
        <pc:spChg chg="mod ord">
          <ac:chgData name="Mcphilamy, Brigid C CTR DHA PEO MED SYS (J-6) (USA)" userId="9decdaf3-e200-45bf-abbe-13f38ad5b402" providerId="ADAL" clId="{84C736D9-9AE1-40AC-8987-FDD6E4DDBBBC}" dt="2026-04-27T14:34:16.954" v="430" actId="12"/>
          <ac:spMkLst>
            <pc:docMk/>
            <pc:sldMk cId="3680021769" sldId="2992"/>
            <ac:spMk id="3" creationId="{AEB138AA-94A3-7141-B3E8-8143B2342CEE}"/>
          </ac:spMkLst>
        </pc:spChg>
        <pc:spChg chg="mod ord">
          <ac:chgData name="Mcphilamy, Brigid C CTR DHA PEO MED SYS (J-6) (USA)" userId="9decdaf3-e200-45bf-abbe-13f38ad5b402" providerId="ADAL" clId="{84C736D9-9AE1-40AC-8987-FDD6E4DDBBBC}" dt="2026-04-27T14:04:49.419" v="159" actId="700"/>
          <ac:spMkLst>
            <pc:docMk/>
            <pc:sldMk cId="3680021769" sldId="2992"/>
            <ac:spMk id="6" creationId="{9A784BA4-05C0-75DC-D1F6-89348987547E}"/>
          </ac:spMkLst>
        </pc:spChg>
      </pc:sldChg>
      <pc:sldChg chg="add del">
        <pc:chgData name="Mcphilamy, Brigid C CTR DHA PEO MED SYS (J-6) (USA)" userId="9decdaf3-e200-45bf-abbe-13f38ad5b402" providerId="ADAL" clId="{84C736D9-9AE1-40AC-8987-FDD6E4DDBBBC}" dt="2026-04-27T13:53:37.684" v="19"/>
        <pc:sldMkLst>
          <pc:docMk/>
          <pc:sldMk cId="2004172410" sldId="2995"/>
        </pc:sldMkLst>
      </pc:sldChg>
      <pc:sldChg chg="add del">
        <pc:chgData name="Mcphilamy, Brigid C CTR DHA PEO MED SYS (J-6) (USA)" userId="9decdaf3-e200-45bf-abbe-13f38ad5b402" providerId="ADAL" clId="{84C736D9-9AE1-40AC-8987-FDD6E4DDBBBC}" dt="2026-04-27T13:53:37.684" v="19"/>
        <pc:sldMkLst>
          <pc:docMk/>
          <pc:sldMk cId="589308574" sldId="2996"/>
        </pc:sldMkLst>
      </pc:sldChg>
      <pc:sldChg chg="add del">
        <pc:chgData name="Mcphilamy, Brigid C CTR DHA PEO MED SYS (J-6) (USA)" userId="9decdaf3-e200-45bf-abbe-13f38ad5b402" providerId="ADAL" clId="{84C736D9-9AE1-40AC-8987-FDD6E4DDBBBC}" dt="2026-04-27T13:53:37.684" v="19"/>
        <pc:sldMkLst>
          <pc:docMk/>
          <pc:sldMk cId="3661667766" sldId="2997"/>
        </pc:sldMkLst>
      </pc:sldChg>
      <pc:sldChg chg="add del">
        <pc:chgData name="Mcphilamy, Brigid C CTR DHA PEO MED SYS (J-6) (USA)" userId="9decdaf3-e200-45bf-abbe-13f38ad5b402" providerId="ADAL" clId="{84C736D9-9AE1-40AC-8987-FDD6E4DDBBBC}" dt="2026-04-27T13:53:37.684" v="19"/>
        <pc:sldMkLst>
          <pc:docMk/>
          <pc:sldMk cId="1030664208" sldId="2998"/>
        </pc:sldMkLst>
      </pc:sldChg>
      <pc:sldChg chg="add del">
        <pc:chgData name="Mcphilamy, Brigid C CTR DHA PEO MED SYS (J-6) (USA)" userId="9decdaf3-e200-45bf-abbe-13f38ad5b402" providerId="ADAL" clId="{84C736D9-9AE1-40AC-8987-FDD6E4DDBBBC}" dt="2026-04-27T13:53:37.684" v="19"/>
        <pc:sldMkLst>
          <pc:docMk/>
          <pc:sldMk cId="1047655869" sldId="2999"/>
        </pc:sldMkLst>
      </pc:sldChg>
      <pc:sldChg chg="modSp add del mod modClrScheme chgLayout">
        <pc:chgData name="Mcphilamy, Brigid C CTR DHA PEO MED SYS (J-6) (USA)" userId="9decdaf3-e200-45bf-abbe-13f38ad5b402" providerId="ADAL" clId="{84C736D9-9AE1-40AC-8987-FDD6E4DDBBBC}" dt="2026-04-27T14:26:20.870" v="360" actId="12"/>
        <pc:sldMkLst>
          <pc:docMk/>
          <pc:sldMk cId="1129251945" sldId="3001"/>
        </pc:sldMkLst>
        <pc:spChg chg="mod ord">
          <ac:chgData name="Mcphilamy, Brigid C CTR DHA PEO MED SYS (J-6) (USA)" userId="9decdaf3-e200-45bf-abbe-13f38ad5b402" providerId="ADAL" clId="{84C736D9-9AE1-40AC-8987-FDD6E4DDBBBC}" dt="2026-04-27T13:59:50.917" v="107" actId="700"/>
          <ac:spMkLst>
            <pc:docMk/>
            <pc:sldMk cId="1129251945" sldId="3001"/>
            <ac:spMk id="2" creationId="{2186210A-6713-FC47-BD30-90709E6057D2}"/>
          </ac:spMkLst>
        </pc:spChg>
        <pc:spChg chg="mod ord">
          <ac:chgData name="Mcphilamy, Brigid C CTR DHA PEO MED SYS (J-6) (USA)" userId="9decdaf3-e200-45bf-abbe-13f38ad5b402" providerId="ADAL" clId="{84C736D9-9AE1-40AC-8987-FDD6E4DDBBBC}" dt="2026-04-27T14:26:20.870" v="360" actId="12"/>
          <ac:spMkLst>
            <pc:docMk/>
            <pc:sldMk cId="1129251945" sldId="3001"/>
            <ac:spMk id="3" creationId="{ACE9BF27-D95C-3541-82A4-D65968D72655}"/>
          </ac:spMkLst>
        </pc:spChg>
        <pc:spChg chg="mod ord">
          <ac:chgData name="Mcphilamy, Brigid C CTR DHA PEO MED SYS (J-6) (USA)" userId="9decdaf3-e200-45bf-abbe-13f38ad5b402" providerId="ADAL" clId="{84C736D9-9AE1-40AC-8987-FDD6E4DDBBBC}" dt="2026-04-27T13:59:50.917" v="107" actId="700"/>
          <ac:spMkLst>
            <pc:docMk/>
            <pc:sldMk cId="1129251945" sldId="3001"/>
            <ac:spMk id="6" creationId="{10ADCD49-441B-FDB8-E61E-D27830AEA6DE}"/>
          </ac:spMkLst>
        </pc:spChg>
      </pc:sldChg>
      <pc:sldChg chg="modSp add del mod modClrScheme chgLayout">
        <pc:chgData name="Mcphilamy, Brigid C CTR DHA PEO MED SYS (J-6) (USA)" userId="9decdaf3-e200-45bf-abbe-13f38ad5b402" providerId="ADAL" clId="{84C736D9-9AE1-40AC-8987-FDD6E4DDBBBC}" dt="2026-04-27T14:26:26.837" v="362" actId="12"/>
        <pc:sldMkLst>
          <pc:docMk/>
          <pc:sldMk cId="4286465219" sldId="3002"/>
        </pc:sldMkLst>
        <pc:spChg chg="mod ord">
          <ac:chgData name="Mcphilamy, Brigid C CTR DHA PEO MED SYS (J-6) (USA)" userId="9decdaf3-e200-45bf-abbe-13f38ad5b402" providerId="ADAL" clId="{84C736D9-9AE1-40AC-8987-FDD6E4DDBBBC}" dt="2026-04-27T14:00:08.182" v="109" actId="700"/>
          <ac:spMkLst>
            <pc:docMk/>
            <pc:sldMk cId="4286465219" sldId="3002"/>
            <ac:spMk id="2" creationId="{7E7DEF1A-B51E-4A4D-90D8-6DCD9C0B5EDF}"/>
          </ac:spMkLst>
        </pc:spChg>
        <pc:spChg chg="mod ord">
          <ac:chgData name="Mcphilamy, Brigid C CTR DHA PEO MED SYS (J-6) (USA)" userId="9decdaf3-e200-45bf-abbe-13f38ad5b402" providerId="ADAL" clId="{84C736D9-9AE1-40AC-8987-FDD6E4DDBBBC}" dt="2026-04-27T14:26:26.837" v="362" actId="12"/>
          <ac:spMkLst>
            <pc:docMk/>
            <pc:sldMk cId="4286465219" sldId="3002"/>
            <ac:spMk id="3" creationId="{3ABF3290-A4BE-6147-9E4A-C414CD884F3D}"/>
          </ac:spMkLst>
        </pc:spChg>
        <pc:spChg chg="mod ord">
          <ac:chgData name="Mcphilamy, Brigid C CTR DHA PEO MED SYS (J-6) (USA)" userId="9decdaf3-e200-45bf-abbe-13f38ad5b402" providerId="ADAL" clId="{84C736D9-9AE1-40AC-8987-FDD6E4DDBBBC}" dt="2026-04-27T14:00:08.182" v="109" actId="700"/>
          <ac:spMkLst>
            <pc:docMk/>
            <pc:sldMk cId="4286465219" sldId="3002"/>
            <ac:spMk id="6" creationId="{95E38A5C-57DE-277B-C082-89ED64E7FF14}"/>
          </ac:spMkLst>
        </pc:spChg>
      </pc:sldChg>
      <pc:sldChg chg="modSp add del mod modClrScheme chgLayout">
        <pc:chgData name="Mcphilamy, Brigid C CTR DHA PEO MED SYS (J-6) (USA)" userId="9decdaf3-e200-45bf-abbe-13f38ad5b402" providerId="ADAL" clId="{84C736D9-9AE1-40AC-8987-FDD6E4DDBBBC}" dt="2026-04-27T14:26:06.642" v="356" actId="12"/>
        <pc:sldMkLst>
          <pc:docMk/>
          <pc:sldMk cId="351721273" sldId="3003"/>
        </pc:sldMkLst>
        <pc:spChg chg="mod ord">
          <ac:chgData name="Mcphilamy, Brigid C CTR DHA PEO MED SYS (J-6) (USA)" userId="9decdaf3-e200-45bf-abbe-13f38ad5b402" providerId="ADAL" clId="{84C736D9-9AE1-40AC-8987-FDD6E4DDBBBC}" dt="2026-04-27T14:00:16.022" v="112" actId="700"/>
          <ac:spMkLst>
            <pc:docMk/>
            <pc:sldMk cId="351721273" sldId="3003"/>
            <ac:spMk id="2" creationId="{C58AB4A0-F9D2-F64B-9F58-342B595B1080}"/>
          </ac:spMkLst>
        </pc:spChg>
        <pc:spChg chg="mod ord">
          <ac:chgData name="Mcphilamy, Brigid C CTR DHA PEO MED SYS (J-6) (USA)" userId="9decdaf3-e200-45bf-abbe-13f38ad5b402" providerId="ADAL" clId="{84C736D9-9AE1-40AC-8987-FDD6E4DDBBBC}" dt="2026-04-27T14:26:06.642" v="356" actId="12"/>
          <ac:spMkLst>
            <pc:docMk/>
            <pc:sldMk cId="351721273" sldId="3003"/>
            <ac:spMk id="3" creationId="{A131AD99-093B-B54D-B1F2-F2D9BA4022A8}"/>
          </ac:spMkLst>
        </pc:spChg>
        <pc:spChg chg="mod ord">
          <ac:chgData name="Mcphilamy, Brigid C CTR DHA PEO MED SYS (J-6) (USA)" userId="9decdaf3-e200-45bf-abbe-13f38ad5b402" providerId="ADAL" clId="{84C736D9-9AE1-40AC-8987-FDD6E4DDBBBC}" dt="2026-04-27T14:00:16.022" v="112" actId="700"/>
          <ac:spMkLst>
            <pc:docMk/>
            <pc:sldMk cId="351721273" sldId="3003"/>
            <ac:spMk id="6" creationId="{FB4F45B5-ABC8-8B22-B148-3E4251F53190}"/>
          </ac:spMkLst>
        </pc:spChg>
      </pc:sldChg>
      <pc:sldChg chg="addSp delSp modSp add del mod modClrScheme chgLayout">
        <pc:chgData name="Mcphilamy, Brigid C CTR DHA PEO MED SYS (J-6) (USA)" userId="9decdaf3-e200-45bf-abbe-13f38ad5b402" providerId="ADAL" clId="{84C736D9-9AE1-40AC-8987-FDD6E4DDBBBC}" dt="2026-04-27T14:15:08.941" v="288" actId="14734"/>
        <pc:sldMkLst>
          <pc:docMk/>
          <pc:sldMk cId="2259781242" sldId="3004"/>
        </pc:sldMkLst>
        <pc:spChg chg="mod ord">
          <ac:chgData name="Mcphilamy, Brigid C CTR DHA PEO MED SYS (J-6) (USA)" userId="9decdaf3-e200-45bf-abbe-13f38ad5b402" providerId="ADAL" clId="{84C736D9-9AE1-40AC-8987-FDD6E4DDBBBC}" dt="2026-04-27T14:00:22.278" v="115" actId="700"/>
          <ac:spMkLst>
            <pc:docMk/>
            <pc:sldMk cId="2259781242" sldId="3004"/>
            <ac:spMk id="2" creationId="{30223142-8A95-D44B-A592-202AC950DEBE}"/>
          </ac:spMkLst>
        </pc:spChg>
        <pc:spChg chg="add del mod ord">
          <ac:chgData name="Mcphilamy, Brigid C CTR DHA PEO MED SYS (J-6) (USA)" userId="9decdaf3-e200-45bf-abbe-13f38ad5b402" providerId="ADAL" clId="{84C736D9-9AE1-40AC-8987-FDD6E4DDBBBC}" dt="2026-04-27T14:00:24.915" v="116" actId="478"/>
          <ac:spMkLst>
            <pc:docMk/>
            <pc:sldMk cId="2259781242" sldId="3004"/>
            <ac:spMk id="3" creationId="{BD34D365-8779-CE43-5961-8CF18ABAD17D}"/>
          </ac:spMkLst>
        </pc:spChg>
        <pc:spChg chg="mod ord">
          <ac:chgData name="Mcphilamy, Brigid C CTR DHA PEO MED SYS (J-6) (USA)" userId="9decdaf3-e200-45bf-abbe-13f38ad5b402" providerId="ADAL" clId="{84C736D9-9AE1-40AC-8987-FDD6E4DDBBBC}" dt="2026-04-27T14:00:22.278" v="115" actId="700"/>
          <ac:spMkLst>
            <pc:docMk/>
            <pc:sldMk cId="2259781242" sldId="3004"/>
            <ac:spMk id="5" creationId="{E8397CA8-E99C-D953-2FFD-F4B4FA8DB663}"/>
          </ac:spMkLst>
        </pc:spChg>
        <pc:graphicFrameChg chg="mod modGraphic">
          <ac:chgData name="Mcphilamy, Brigid C CTR DHA PEO MED SYS (J-6) (USA)" userId="9decdaf3-e200-45bf-abbe-13f38ad5b402" providerId="ADAL" clId="{84C736D9-9AE1-40AC-8987-FDD6E4DDBBBC}" dt="2026-04-27T14:15:08.941" v="288" actId="14734"/>
          <ac:graphicFrameMkLst>
            <pc:docMk/>
            <pc:sldMk cId="2259781242" sldId="3004"/>
            <ac:graphicFrameMk id="6" creationId="{75BF2D58-9F41-974D-A21F-ECAF187D7795}"/>
          </ac:graphicFrameMkLst>
        </pc:graphicFrameChg>
      </pc:sldChg>
      <pc:sldChg chg="modSp add del mod modClrScheme chgLayout">
        <pc:chgData name="Mcphilamy, Brigid C CTR DHA PEO MED SYS (J-6) (USA)" userId="9decdaf3-e200-45bf-abbe-13f38ad5b402" providerId="ADAL" clId="{84C736D9-9AE1-40AC-8987-FDD6E4DDBBBC}" dt="2026-04-27T14:31:08.485" v="413" actId="2711"/>
        <pc:sldMkLst>
          <pc:docMk/>
          <pc:sldMk cId="3248651222" sldId="3005"/>
        </pc:sldMkLst>
        <pc:spChg chg="mod ord">
          <ac:chgData name="Mcphilamy, Brigid C CTR DHA PEO MED SYS (J-6) (USA)" userId="9decdaf3-e200-45bf-abbe-13f38ad5b402" providerId="ADAL" clId="{84C736D9-9AE1-40AC-8987-FDD6E4DDBBBC}" dt="2026-04-27T14:03:32.799" v="150" actId="700"/>
          <ac:spMkLst>
            <pc:docMk/>
            <pc:sldMk cId="3248651222" sldId="3005"/>
            <ac:spMk id="2" creationId="{933E1B4B-0208-52BC-28E3-F64C78F67A54}"/>
          </ac:spMkLst>
        </pc:spChg>
        <pc:spChg chg="mod ord">
          <ac:chgData name="Mcphilamy, Brigid C CTR DHA PEO MED SYS (J-6) (USA)" userId="9decdaf3-e200-45bf-abbe-13f38ad5b402" providerId="ADAL" clId="{84C736D9-9AE1-40AC-8987-FDD6E4DDBBBC}" dt="2026-04-27T14:31:08.485" v="413" actId="2711"/>
          <ac:spMkLst>
            <pc:docMk/>
            <pc:sldMk cId="3248651222" sldId="3005"/>
            <ac:spMk id="3" creationId="{B86F18DB-F23E-52FB-33C9-3C8157B3813F}"/>
          </ac:spMkLst>
        </pc:spChg>
        <pc:spChg chg="mod ord">
          <ac:chgData name="Mcphilamy, Brigid C CTR DHA PEO MED SYS (J-6) (USA)" userId="9decdaf3-e200-45bf-abbe-13f38ad5b402" providerId="ADAL" clId="{84C736D9-9AE1-40AC-8987-FDD6E4DDBBBC}" dt="2026-04-27T14:03:32.799" v="150" actId="700"/>
          <ac:spMkLst>
            <pc:docMk/>
            <pc:sldMk cId="3248651222" sldId="3005"/>
            <ac:spMk id="6" creationId="{364B6537-F645-8A37-682E-D7490313ED5F}"/>
          </ac:spMkLst>
        </pc:spChg>
      </pc:sldChg>
      <pc:sldChg chg="modSp add del mod modClrScheme chgLayout">
        <pc:chgData name="Mcphilamy, Brigid C CTR DHA PEO MED SYS (J-6) (USA)" userId="9decdaf3-e200-45bf-abbe-13f38ad5b402" providerId="ADAL" clId="{84C736D9-9AE1-40AC-8987-FDD6E4DDBBBC}" dt="2026-04-27T14:28:35.149" v="382" actId="1076"/>
        <pc:sldMkLst>
          <pc:docMk/>
          <pc:sldMk cId="3365587921" sldId="3007"/>
        </pc:sldMkLst>
        <pc:spChg chg="mod ord">
          <ac:chgData name="Mcphilamy, Brigid C CTR DHA PEO MED SYS (J-6) (USA)" userId="9decdaf3-e200-45bf-abbe-13f38ad5b402" providerId="ADAL" clId="{84C736D9-9AE1-40AC-8987-FDD6E4DDBBBC}" dt="2026-04-27T14:02:06.576" v="130" actId="700"/>
          <ac:spMkLst>
            <pc:docMk/>
            <pc:sldMk cId="3365587921" sldId="3007"/>
            <ac:spMk id="4" creationId="{01C9BCA2-86F1-372C-5BBF-CE4BAF6E534C}"/>
          </ac:spMkLst>
        </pc:spChg>
        <pc:spChg chg="mod ord">
          <ac:chgData name="Mcphilamy, Brigid C CTR DHA PEO MED SYS (J-6) (USA)" userId="9decdaf3-e200-45bf-abbe-13f38ad5b402" providerId="ADAL" clId="{84C736D9-9AE1-40AC-8987-FDD6E4DDBBBC}" dt="2026-04-27T14:28:35.149" v="382" actId="1076"/>
          <ac:spMkLst>
            <pc:docMk/>
            <pc:sldMk cId="3365587921" sldId="3007"/>
            <ac:spMk id="8" creationId="{CD7F7809-788C-D898-9240-77A571357B92}"/>
          </ac:spMkLst>
        </pc:spChg>
      </pc:sldChg>
      <pc:sldChg chg="modSp add del mod modClrScheme chgLayout">
        <pc:chgData name="Mcphilamy, Brigid C CTR DHA PEO MED SYS (J-6) (USA)" userId="9decdaf3-e200-45bf-abbe-13f38ad5b402" providerId="ADAL" clId="{84C736D9-9AE1-40AC-8987-FDD6E4DDBBBC}" dt="2026-04-27T17:29:11.851" v="576" actId="404"/>
        <pc:sldMkLst>
          <pc:docMk/>
          <pc:sldMk cId="2865685191" sldId="3009"/>
        </pc:sldMkLst>
        <pc:spChg chg="mod ord">
          <ac:chgData name="Mcphilamy, Brigid C CTR DHA PEO MED SYS (J-6) (USA)" userId="9decdaf3-e200-45bf-abbe-13f38ad5b402" providerId="ADAL" clId="{84C736D9-9AE1-40AC-8987-FDD6E4DDBBBC}" dt="2026-04-27T14:02:41.286" v="138" actId="700"/>
          <ac:spMkLst>
            <pc:docMk/>
            <pc:sldMk cId="2865685191" sldId="3009"/>
            <ac:spMk id="2" creationId="{478089C0-61F5-5B15-6407-6D2DFE905807}"/>
          </ac:spMkLst>
        </pc:spChg>
        <pc:spChg chg="mod ord">
          <ac:chgData name="Mcphilamy, Brigid C CTR DHA PEO MED SYS (J-6) (USA)" userId="9decdaf3-e200-45bf-abbe-13f38ad5b402" providerId="ADAL" clId="{84C736D9-9AE1-40AC-8987-FDD6E4DDBBBC}" dt="2026-04-27T17:29:11.851" v="576" actId="404"/>
          <ac:spMkLst>
            <pc:docMk/>
            <pc:sldMk cId="2865685191" sldId="3009"/>
            <ac:spMk id="3" creationId="{FDE28D62-30ED-4B49-9B02-1CFCAA44CAD1}"/>
          </ac:spMkLst>
        </pc:spChg>
        <pc:spChg chg="mod ord">
          <ac:chgData name="Mcphilamy, Brigid C CTR DHA PEO MED SYS (J-6) (USA)" userId="9decdaf3-e200-45bf-abbe-13f38ad5b402" providerId="ADAL" clId="{84C736D9-9AE1-40AC-8987-FDD6E4DDBBBC}" dt="2026-04-27T14:02:41.286" v="138" actId="700"/>
          <ac:spMkLst>
            <pc:docMk/>
            <pc:sldMk cId="2865685191" sldId="3009"/>
            <ac:spMk id="6" creationId="{74C5F174-B743-765C-6FF6-5D1BE1551F19}"/>
          </ac:spMkLst>
        </pc:spChg>
      </pc:sldChg>
      <pc:sldChg chg="modSp add del mod modClrScheme chgLayout">
        <pc:chgData name="Mcphilamy, Brigid C CTR DHA PEO MED SYS (J-6) (USA)" userId="9decdaf3-e200-45bf-abbe-13f38ad5b402" providerId="ADAL" clId="{84C736D9-9AE1-40AC-8987-FDD6E4DDBBBC}" dt="2026-04-27T14:28:58.565" v="388" actId="404"/>
        <pc:sldMkLst>
          <pc:docMk/>
          <pc:sldMk cId="3090210437" sldId="3010"/>
        </pc:sldMkLst>
        <pc:spChg chg="mod ord">
          <ac:chgData name="Mcphilamy, Brigid C CTR DHA PEO MED SYS (J-6) (USA)" userId="9decdaf3-e200-45bf-abbe-13f38ad5b402" providerId="ADAL" clId="{84C736D9-9AE1-40AC-8987-FDD6E4DDBBBC}" dt="2026-04-27T14:02:46.752" v="141" actId="27636"/>
          <ac:spMkLst>
            <pc:docMk/>
            <pc:sldMk cId="3090210437" sldId="3010"/>
            <ac:spMk id="2" creationId="{478089C0-61F5-5B15-6407-6D2DFE905807}"/>
          </ac:spMkLst>
        </pc:spChg>
        <pc:spChg chg="mod ord">
          <ac:chgData name="Mcphilamy, Brigid C CTR DHA PEO MED SYS (J-6) (USA)" userId="9decdaf3-e200-45bf-abbe-13f38ad5b402" providerId="ADAL" clId="{84C736D9-9AE1-40AC-8987-FDD6E4DDBBBC}" dt="2026-04-27T14:28:58.565" v="388" actId="404"/>
          <ac:spMkLst>
            <pc:docMk/>
            <pc:sldMk cId="3090210437" sldId="3010"/>
            <ac:spMk id="3" creationId="{FDE28D62-30ED-4B49-9B02-1CFCAA44CAD1}"/>
          </ac:spMkLst>
        </pc:spChg>
        <pc:spChg chg="mod ord">
          <ac:chgData name="Mcphilamy, Brigid C CTR DHA PEO MED SYS (J-6) (USA)" userId="9decdaf3-e200-45bf-abbe-13f38ad5b402" providerId="ADAL" clId="{84C736D9-9AE1-40AC-8987-FDD6E4DDBBBC}" dt="2026-04-27T14:02:46.744" v="140" actId="700"/>
          <ac:spMkLst>
            <pc:docMk/>
            <pc:sldMk cId="3090210437" sldId="3010"/>
            <ac:spMk id="6" creationId="{8BBD971D-9215-B554-ECD2-BE32297D6532}"/>
          </ac:spMkLst>
        </pc:spChg>
      </pc:sldChg>
      <pc:sldChg chg="modSp add del mod modClrScheme chgLayout">
        <pc:chgData name="Mcphilamy, Brigid C CTR DHA PEO MED SYS (J-6) (USA)" userId="9decdaf3-e200-45bf-abbe-13f38ad5b402" providerId="ADAL" clId="{84C736D9-9AE1-40AC-8987-FDD6E4DDBBBC}" dt="2026-04-27T14:29:07.775" v="389" actId="255"/>
        <pc:sldMkLst>
          <pc:docMk/>
          <pc:sldMk cId="3325466967" sldId="3011"/>
        </pc:sldMkLst>
        <pc:spChg chg="mod ord">
          <ac:chgData name="Mcphilamy, Brigid C CTR DHA PEO MED SYS (J-6) (USA)" userId="9decdaf3-e200-45bf-abbe-13f38ad5b402" providerId="ADAL" clId="{84C736D9-9AE1-40AC-8987-FDD6E4DDBBBC}" dt="2026-04-27T14:02:49.538" v="143" actId="27636"/>
          <ac:spMkLst>
            <pc:docMk/>
            <pc:sldMk cId="3325466967" sldId="3011"/>
            <ac:spMk id="2" creationId="{478089C0-61F5-5B15-6407-6D2DFE905807}"/>
          </ac:spMkLst>
        </pc:spChg>
        <pc:spChg chg="mod ord">
          <ac:chgData name="Mcphilamy, Brigid C CTR DHA PEO MED SYS (J-6) (USA)" userId="9decdaf3-e200-45bf-abbe-13f38ad5b402" providerId="ADAL" clId="{84C736D9-9AE1-40AC-8987-FDD6E4DDBBBC}" dt="2026-04-27T14:29:07.775" v="389" actId="255"/>
          <ac:spMkLst>
            <pc:docMk/>
            <pc:sldMk cId="3325466967" sldId="3011"/>
            <ac:spMk id="3" creationId="{FDE28D62-30ED-4B49-9B02-1CFCAA44CAD1}"/>
          </ac:spMkLst>
        </pc:spChg>
        <pc:spChg chg="mod ord">
          <ac:chgData name="Mcphilamy, Brigid C CTR DHA PEO MED SYS (J-6) (USA)" userId="9decdaf3-e200-45bf-abbe-13f38ad5b402" providerId="ADAL" clId="{84C736D9-9AE1-40AC-8987-FDD6E4DDBBBC}" dt="2026-04-27T14:02:49.531" v="142" actId="700"/>
          <ac:spMkLst>
            <pc:docMk/>
            <pc:sldMk cId="3325466967" sldId="3011"/>
            <ac:spMk id="6" creationId="{609675A8-D338-F76C-8BA9-D075DF9824A3}"/>
          </ac:spMkLst>
        </pc:spChg>
      </pc:sldChg>
      <pc:sldChg chg="modSp add del mod modClrScheme chgLayout">
        <pc:chgData name="Mcphilamy, Brigid C CTR DHA PEO MED SYS (J-6) (USA)" userId="9decdaf3-e200-45bf-abbe-13f38ad5b402" providerId="ADAL" clId="{84C736D9-9AE1-40AC-8987-FDD6E4DDBBBC}" dt="2026-04-27T14:30:52.684" v="410" actId="13244"/>
        <pc:sldMkLst>
          <pc:docMk/>
          <pc:sldMk cId="1609765994" sldId="3012"/>
        </pc:sldMkLst>
        <pc:spChg chg="mod ord">
          <ac:chgData name="Mcphilamy, Brigid C CTR DHA PEO MED SYS (J-6) (USA)" userId="9decdaf3-e200-45bf-abbe-13f38ad5b402" providerId="ADAL" clId="{84C736D9-9AE1-40AC-8987-FDD6E4DDBBBC}" dt="2026-04-27T14:03:29.774" v="149" actId="700"/>
          <ac:spMkLst>
            <pc:docMk/>
            <pc:sldMk cId="1609765994" sldId="3012"/>
            <ac:spMk id="2" creationId="{F687DCBD-B23C-4C23-6C71-5C6A85FD1ADF}"/>
          </ac:spMkLst>
        </pc:spChg>
        <pc:spChg chg="mod ord">
          <ac:chgData name="Mcphilamy, Brigid C CTR DHA PEO MED SYS (J-6) (USA)" userId="9decdaf3-e200-45bf-abbe-13f38ad5b402" providerId="ADAL" clId="{84C736D9-9AE1-40AC-8987-FDD6E4DDBBBC}" dt="2026-04-27T14:29:45.981" v="402" actId="12"/>
          <ac:spMkLst>
            <pc:docMk/>
            <pc:sldMk cId="1609765994" sldId="3012"/>
            <ac:spMk id="3" creationId="{97300C85-5EB8-7062-3C75-C32AB426E3A8}"/>
          </ac:spMkLst>
        </pc:spChg>
        <pc:spChg chg="mod">
          <ac:chgData name="Mcphilamy, Brigid C CTR DHA PEO MED SYS (J-6) (USA)" userId="9decdaf3-e200-45bf-abbe-13f38ad5b402" providerId="ADAL" clId="{84C736D9-9AE1-40AC-8987-FDD6E4DDBBBC}" dt="2026-04-27T14:30:45.335" v="409" actId="255"/>
          <ac:spMkLst>
            <pc:docMk/>
            <pc:sldMk cId="1609765994" sldId="3012"/>
            <ac:spMk id="8" creationId="{45DE5500-5520-F5A6-AE4F-14C35E42F8E0}"/>
          </ac:spMkLst>
        </pc:spChg>
        <pc:spChg chg="mod ord">
          <ac:chgData name="Mcphilamy, Brigid C CTR DHA PEO MED SYS (J-6) (USA)" userId="9decdaf3-e200-45bf-abbe-13f38ad5b402" providerId="ADAL" clId="{84C736D9-9AE1-40AC-8987-FDD6E4DDBBBC}" dt="2026-04-27T14:30:52.684" v="410" actId="13244"/>
          <ac:spMkLst>
            <pc:docMk/>
            <pc:sldMk cId="1609765994" sldId="3012"/>
            <ac:spMk id="9" creationId="{B68B793C-B362-22AE-EFB7-420053C82D30}"/>
          </ac:spMkLst>
        </pc:spChg>
        <pc:graphicFrameChg chg="modGraphic">
          <ac:chgData name="Mcphilamy, Brigid C CTR DHA PEO MED SYS (J-6) (USA)" userId="9decdaf3-e200-45bf-abbe-13f38ad5b402" providerId="ADAL" clId="{84C736D9-9AE1-40AC-8987-FDD6E4DDBBBC}" dt="2026-04-27T14:30:35.912" v="408" actId="242"/>
          <ac:graphicFrameMkLst>
            <pc:docMk/>
            <pc:sldMk cId="1609765994" sldId="3012"/>
            <ac:graphicFrameMk id="5" creationId="{B08B2D99-2048-3147-B56D-D2E1483EA156}"/>
          </ac:graphicFrameMkLst>
        </pc:graphicFrameChg>
      </pc:sldChg>
      <pc:sldChg chg="modSp add del mod modClrScheme chgLayout">
        <pc:chgData name="Mcphilamy, Brigid C CTR DHA PEO MED SYS (J-6) (USA)" userId="9decdaf3-e200-45bf-abbe-13f38ad5b402" providerId="ADAL" clId="{84C736D9-9AE1-40AC-8987-FDD6E4DDBBBC}" dt="2026-04-27T14:31:31.980" v="415" actId="255"/>
        <pc:sldMkLst>
          <pc:docMk/>
          <pc:sldMk cId="2283953370" sldId="3013"/>
        </pc:sldMkLst>
        <pc:spChg chg="mod ord">
          <ac:chgData name="Mcphilamy, Brigid C CTR DHA PEO MED SYS (J-6) (USA)" userId="9decdaf3-e200-45bf-abbe-13f38ad5b402" providerId="ADAL" clId="{84C736D9-9AE1-40AC-8987-FDD6E4DDBBBC}" dt="2026-04-27T14:03:35.545" v="151" actId="700"/>
          <ac:spMkLst>
            <pc:docMk/>
            <pc:sldMk cId="2283953370" sldId="3013"/>
            <ac:spMk id="2" creationId="{B29FD663-F43F-C196-A78F-B7A6DB9B0F68}"/>
          </ac:spMkLst>
        </pc:spChg>
        <pc:spChg chg="mod ord">
          <ac:chgData name="Mcphilamy, Brigid C CTR DHA PEO MED SYS (J-6) (USA)" userId="9decdaf3-e200-45bf-abbe-13f38ad5b402" providerId="ADAL" clId="{84C736D9-9AE1-40AC-8987-FDD6E4DDBBBC}" dt="2026-04-27T14:31:31.980" v="415" actId="255"/>
          <ac:spMkLst>
            <pc:docMk/>
            <pc:sldMk cId="2283953370" sldId="3013"/>
            <ac:spMk id="3" creationId="{E6A74671-17D3-241A-CAD1-A0B2AA87414E}"/>
          </ac:spMkLst>
        </pc:spChg>
        <pc:spChg chg="mod ord">
          <ac:chgData name="Mcphilamy, Brigid C CTR DHA PEO MED SYS (J-6) (USA)" userId="9decdaf3-e200-45bf-abbe-13f38ad5b402" providerId="ADAL" clId="{84C736D9-9AE1-40AC-8987-FDD6E4DDBBBC}" dt="2026-04-27T14:03:35.545" v="151" actId="700"/>
          <ac:spMkLst>
            <pc:docMk/>
            <pc:sldMk cId="2283953370" sldId="3013"/>
            <ac:spMk id="6" creationId="{2715FCF6-2AFD-AC3C-D0A8-372C10D4B72D}"/>
          </ac:spMkLst>
        </pc:spChg>
      </pc:sldChg>
      <pc:sldChg chg="modSp add del mod modClrScheme chgLayout">
        <pc:chgData name="Mcphilamy, Brigid C CTR DHA PEO MED SYS (J-6) (USA)" userId="9decdaf3-e200-45bf-abbe-13f38ad5b402" providerId="ADAL" clId="{84C736D9-9AE1-40AC-8987-FDD6E4DDBBBC}" dt="2026-04-27T14:31:40.621" v="416" actId="255"/>
        <pc:sldMkLst>
          <pc:docMk/>
          <pc:sldMk cId="3611202617" sldId="3015"/>
        </pc:sldMkLst>
        <pc:spChg chg="mod ord">
          <ac:chgData name="Mcphilamy, Brigid C CTR DHA PEO MED SYS (J-6) (USA)" userId="9decdaf3-e200-45bf-abbe-13f38ad5b402" providerId="ADAL" clId="{84C736D9-9AE1-40AC-8987-FDD6E4DDBBBC}" dt="2026-04-27T14:03:38.608" v="152" actId="700"/>
          <ac:spMkLst>
            <pc:docMk/>
            <pc:sldMk cId="3611202617" sldId="3015"/>
            <ac:spMk id="2" creationId="{1172544E-A666-98F3-D4F4-6DA180691573}"/>
          </ac:spMkLst>
        </pc:spChg>
        <pc:spChg chg="mod ord">
          <ac:chgData name="Mcphilamy, Brigid C CTR DHA PEO MED SYS (J-6) (USA)" userId="9decdaf3-e200-45bf-abbe-13f38ad5b402" providerId="ADAL" clId="{84C736D9-9AE1-40AC-8987-FDD6E4DDBBBC}" dt="2026-04-27T14:31:40.621" v="416" actId="255"/>
          <ac:spMkLst>
            <pc:docMk/>
            <pc:sldMk cId="3611202617" sldId="3015"/>
            <ac:spMk id="3" creationId="{214C0F61-F146-DE0B-61F1-2F98CA3449D0}"/>
          </ac:spMkLst>
        </pc:spChg>
        <pc:spChg chg="mod ord">
          <ac:chgData name="Mcphilamy, Brigid C CTR DHA PEO MED SYS (J-6) (USA)" userId="9decdaf3-e200-45bf-abbe-13f38ad5b402" providerId="ADAL" clId="{84C736D9-9AE1-40AC-8987-FDD6E4DDBBBC}" dt="2026-04-27T14:03:38.608" v="152" actId="700"/>
          <ac:spMkLst>
            <pc:docMk/>
            <pc:sldMk cId="3611202617" sldId="3015"/>
            <ac:spMk id="6" creationId="{7096DCC4-7D56-D133-2D25-4C2DBF178315}"/>
          </ac:spMkLst>
        </pc:spChg>
      </pc:sldChg>
      <pc:sldChg chg="addSp delSp modSp add del mod modClrScheme chgLayout">
        <pc:chgData name="Mcphilamy, Brigid C CTR DHA PEO MED SYS (J-6) (USA)" userId="9decdaf3-e200-45bf-abbe-13f38ad5b402" providerId="ADAL" clId="{84C736D9-9AE1-40AC-8987-FDD6E4DDBBBC}" dt="2026-04-27T14:33:08.949" v="421" actId="12"/>
        <pc:sldMkLst>
          <pc:docMk/>
          <pc:sldMk cId="113070612" sldId="3017"/>
        </pc:sldMkLst>
        <pc:spChg chg="mod ord">
          <ac:chgData name="Mcphilamy, Brigid C CTR DHA PEO MED SYS (J-6) (USA)" userId="9decdaf3-e200-45bf-abbe-13f38ad5b402" providerId="ADAL" clId="{84C736D9-9AE1-40AC-8987-FDD6E4DDBBBC}" dt="2026-04-27T14:03:41.702" v="153" actId="700"/>
          <ac:spMkLst>
            <pc:docMk/>
            <pc:sldMk cId="113070612" sldId="3017"/>
            <ac:spMk id="2" creationId="{1172544E-A666-98F3-D4F4-6DA180691573}"/>
          </ac:spMkLst>
        </pc:spChg>
        <pc:spChg chg="add del mod ord">
          <ac:chgData name="Mcphilamy, Brigid C CTR DHA PEO MED SYS (J-6) (USA)" userId="9decdaf3-e200-45bf-abbe-13f38ad5b402" providerId="ADAL" clId="{84C736D9-9AE1-40AC-8987-FDD6E4DDBBBC}" dt="2026-04-27T14:06:11.344" v="166" actId="478"/>
          <ac:spMkLst>
            <pc:docMk/>
            <pc:sldMk cId="113070612" sldId="3017"/>
            <ac:spMk id="3" creationId="{D27CD878-7507-2C95-5D98-998452096940}"/>
          </ac:spMkLst>
        </pc:spChg>
        <pc:spChg chg="mod">
          <ac:chgData name="Mcphilamy, Brigid C CTR DHA PEO MED SYS (J-6) (USA)" userId="9decdaf3-e200-45bf-abbe-13f38ad5b402" providerId="ADAL" clId="{84C736D9-9AE1-40AC-8987-FDD6E4DDBBBC}" dt="2026-04-27T14:33:08.949" v="421" actId="12"/>
          <ac:spMkLst>
            <pc:docMk/>
            <pc:sldMk cId="113070612" sldId="3017"/>
            <ac:spMk id="5" creationId="{A07C2C81-60A6-DAED-0271-F326A1AF7EC6}"/>
          </ac:spMkLst>
        </pc:spChg>
        <pc:spChg chg="mod ord">
          <ac:chgData name="Mcphilamy, Brigid C CTR DHA PEO MED SYS (J-6) (USA)" userId="9decdaf3-e200-45bf-abbe-13f38ad5b402" providerId="ADAL" clId="{84C736D9-9AE1-40AC-8987-FDD6E4DDBBBC}" dt="2026-04-27T14:32:49.309" v="420" actId="13244"/>
          <ac:spMkLst>
            <pc:docMk/>
            <pc:sldMk cId="113070612" sldId="3017"/>
            <ac:spMk id="7" creationId="{12CF7E66-C5F6-A739-296B-C9A92A8007FB}"/>
          </ac:spMkLst>
        </pc:spChg>
        <pc:graphicFrameChg chg="mod ord modGraphic">
          <ac:chgData name="Mcphilamy, Brigid C CTR DHA PEO MED SYS (J-6) (USA)" userId="9decdaf3-e200-45bf-abbe-13f38ad5b402" providerId="ADAL" clId="{84C736D9-9AE1-40AC-8987-FDD6E4DDBBBC}" dt="2026-04-27T14:32:39.218" v="419" actId="113"/>
          <ac:graphicFrameMkLst>
            <pc:docMk/>
            <pc:sldMk cId="113070612" sldId="3017"/>
            <ac:graphicFrameMk id="4" creationId="{E2EE105F-6F82-40BE-BED0-BEDDC2D3C638}"/>
          </ac:graphicFrameMkLst>
        </pc:graphicFrameChg>
      </pc:sldChg>
      <pc:sldChg chg="modSp add del mod modClrScheme chgLayout">
        <pc:chgData name="Mcphilamy, Brigid C CTR DHA PEO MED SYS (J-6) (USA)" userId="9decdaf3-e200-45bf-abbe-13f38ad5b402" providerId="ADAL" clId="{84C736D9-9AE1-40AC-8987-FDD6E4DDBBBC}" dt="2026-04-27T14:33:52.896" v="428" actId="12"/>
        <pc:sldMkLst>
          <pc:docMk/>
          <pc:sldMk cId="4074472920" sldId="3019"/>
        </pc:sldMkLst>
        <pc:spChg chg="mod ord">
          <ac:chgData name="Mcphilamy, Brigid C CTR DHA PEO MED SYS (J-6) (USA)" userId="9decdaf3-e200-45bf-abbe-13f38ad5b402" providerId="ADAL" clId="{84C736D9-9AE1-40AC-8987-FDD6E4DDBBBC}" dt="2026-04-27T14:04:49.419" v="159" actId="700"/>
          <ac:spMkLst>
            <pc:docMk/>
            <pc:sldMk cId="4074472920" sldId="3019"/>
            <ac:spMk id="2" creationId="{2665756D-7DB1-E545-880B-7DF23314FF60}"/>
          </ac:spMkLst>
        </pc:spChg>
        <pc:spChg chg="mod ord">
          <ac:chgData name="Mcphilamy, Brigid C CTR DHA PEO MED SYS (J-6) (USA)" userId="9decdaf3-e200-45bf-abbe-13f38ad5b402" providerId="ADAL" clId="{84C736D9-9AE1-40AC-8987-FDD6E4DDBBBC}" dt="2026-04-27T14:33:52.896" v="428" actId="12"/>
          <ac:spMkLst>
            <pc:docMk/>
            <pc:sldMk cId="4074472920" sldId="3019"/>
            <ac:spMk id="3" creationId="{D9B486B5-E1D3-FF47-82C3-7D9E5BA47A87}"/>
          </ac:spMkLst>
        </pc:spChg>
        <pc:spChg chg="mod ord">
          <ac:chgData name="Mcphilamy, Brigid C CTR DHA PEO MED SYS (J-6) (USA)" userId="9decdaf3-e200-45bf-abbe-13f38ad5b402" providerId="ADAL" clId="{84C736D9-9AE1-40AC-8987-FDD6E4DDBBBC}" dt="2026-04-27T14:04:49.419" v="159" actId="700"/>
          <ac:spMkLst>
            <pc:docMk/>
            <pc:sldMk cId="4074472920" sldId="3019"/>
            <ac:spMk id="6" creationId="{B5C0447E-F02A-8BD5-7FD3-F471602BF077}"/>
          </ac:spMkLst>
        </pc:spChg>
      </pc:sldChg>
      <pc:sldChg chg="modSp mod">
        <pc:chgData name="Mcphilamy, Brigid C CTR DHA PEO MED SYS (J-6) (USA)" userId="9decdaf3-e200-45bf-abbe-13f38ad5b402" providerId="ADAL" clId="{84C736D9-9AE1-40AC-8987-FDD6E4DDBBBC}" dt="2026-04-27T17:28:59.265" v="575" actId="1076"/>
        <pc:sldMkLst>
          <pc:docMk/>
          <pc:sldMk cId="1933999385" sldId="3022"/>
        </pc:sldMkLst>
        <pc:spChg chg="mod">
          <ac:chgData name="Mcphilamy, Brigid C CTR DHA PEO MED SYS (J-6) (USA)" userId="9decdaf3-e200-45bf-abbe-13f38ad5b402" providerId="ADAL" clId="{84C736D9-9AE1-40AC-8987-FDD6E4DDBBBC}" dt="2026-04-27T17:28:57.005" v="574" actId="1076"/>
          <ac:spMkLst>
            <pc:docMk/>
            <pc:sldMk cId="1933999385" sldId="3022"/>
            <ac:spMk id="3" creationId="{549CBB08-A0A3-71B8-3C8D-AAFF41E188D8}"/>
          </ac:spMkLst>
        </pc:spChg>
        <pc:spChg chg="mod">
          <ac:chgData name="Mcphilamy, Brigid C CTR DHA PEO MED SYS (J-6) (USA)" userId="9decdaf3-e200-45bf-abbe-13f38ad5b402" providerId="ADAL" clId="{84C736D9-9AE1-40AC-8987-FDD6E4DDBBBC}" dt="2026-04-27T17:28:33.505" v="571" actId="1076"/>
          <ac:spMkLst>
            <pc:docMk/>
            <pc:sldMk cId="1933999385" sldId="3022"/>
            <ac:spMk id="4" creationId="{4F2CD031-2169-ED28-AB8C-7B72E989896E}"/>
          </ac:spMkLst>
        </pc:spChg>
        <pc:spChg chg="mod">
          <ac:chgData name="Mcphilamy, Brigid C CTR DHA PEO MED SYS (J-6) (USA)" userId="9decdaf3-e200-45bf-abbe-13f38ad5b402" providerId="ADAL" clId="{84C736D9-9AE1-40AC-8987-FDD6E4DDBBBC}" dt="2026-04-27T17:28:59.265" v="575" actId="1076"/>
          <ac:spMkLst>
            <pc:docMk/>
            <pc:sldMk cId="1933999385" sldId="3022"/>
            <ac:spMk id="5" creationId="{B32F5485-C8C1-536E-F756-FB55ED828CE1}"/>
          </ac:spMkLst>
        </pc:spChg>
        <pc:spChg chg="mod">
          <ac:chgData name="Mcphilamy, Brigid C CTR DHA PEO MED SYS (J-6) (USA)" userId="9decdaf3-e200-45bf-abbe-13f38ad5b402" providerId="ADAL" clId="{84C736D9-9AE1-40AC-8987-FDD6E4DDBBBC}" dt="2026-04-27T17:28:37.349" v="572" actId="1076"/>
          <ac:spMkLst>
            <pc:docMk/>
            <pc:sldMk cId="1933999385" sldId="3022"/>
            <ac:spMk id="6" creationId="{FCB2BD7B-FF74-8FF8-A461-45CF79FF3255}"/>
          </ac:spMkLst>
        </pc:spChg>
        <pc:spChg chg="mod">
          <ac:chgData name="Mcphilamy, Brigid C CTR DHA PEO MED SYS (J-6) (USA)" userId="9decdaf3-e200-45bf-abbe-13f38ad5b402" providerId="ADAL" clId="{84C736D9-9AE1-40AC-8987-FDD6E4DDBBBC}" dt="2026-04-27T17:28:24.361" v="570" actId="122"/>
          <ac:spMkLst>
            <pc:docMk/>
            <pc:sldMk cId="1933999385" sldId="3022"/>
            <ac:spMk id="7" creationId="{4F71EC5E-59EA-8CEE-7A9C-F79DD1F4CC4E}"/>
          </ac:spMkLst>
        </pc:spChg>
        <pc:spChg chg="mod">
          <ac:chgData name="Mcphilamy, Brigid C CTR DHA PEO MED SYS (J-6) (USA)" userId="9decdaf3-e200-45bf-abbe-13f38ad5b402" providerId="ADAL" clId="{84C736D9-9AE1-40AC-8987-FDD6E4DDBBBC}" dt="2026-04-27T17:28:42.404" v="573" actId="1076"/>
          <ac:spMkLst>
            <pc:docMk/>
            <pc:sldMk cId="1933999385" sldId="3022"/>
            <ac:spMk id="8" creationId="{7AE24856-626D-AEDF-E3BE-F0A00886624E}"/>
          </ac:spMkLst>
        </pc:spChg>
      </pc:sldChg>
      <pc:sldChg chg="addSp modSp mod">
        <pc:chgData name="Mcphilamy, Brigid C CTR DHA PEO MED SYS (J-6) (USA)" userId="9decdaf3-e200-45bf-abbe-13f38ad5b402" providerId="ADAL" clId="{84C736D9-9AE1-40AC-8987-FDD6E4DDBBBC}" dt="2026-04-27T17:27:33.645" v="560" actId="14100"/>
        <pc:sldMkLst>
          <pc:docMk/>
          <pc:sldMk cId="679156894" sldId="3023"/>
        </pc:sldMkLst>
        <pc:spChg chg="add mod">
          <ac:chgData name="Mcphilamy, Brigid C CTR DHA PEO MED SYS (J-6) (USA)" userId="9decdaf3-e200-45bf-abbe-13f38ad5b402" providerId="ADAL" clId="{84C736D9-9AE1-40AC-8987-FDD6E4DDBBBC}" dt="2026-04-27T17:27:33.645" v="560" actId="14100"/>
          <ac:spMkLst>
            <pc:docMk/>
            <pc:sldMk cId="679156894" sldId="3023"/>
            <ac:spMk id="3" creationId="{1617A0CA-924D-7C7A-6B12-76F784001EF6}"/>
          </ac:spMkLst>
        </pc:spChg>
        <pc:spChg chg="mod">
          <ac:chgData name="Mcphilamy, Brigid C CTR DHA PEO MED SYS (J-6) (USA)" userId="9decdaf3-e200-45bf-abbe-13f38ad5b402" providerId="ADAL" clId="{84C736D9-9AE1-40AC-8987-FDD6E4DDBBBC}" dt="2026-04-27T17:27:03.546" v="550" actId="14100"/>
          <ac:spMkLst>
            <pc:docMk/>
            <pc:sldMk cId="679156894" sldId="3023"/>
            <ac:spMk id="11" creationId="{DD35E515-3EE9-B859-0994-3FABDD8D145D}"/>
          </ac:spMkLst>
        </pc:spChg>
        <pc:picChg chg="mod">
          <ac:chgData name="Mcphilamy, Brigid C CTR DHA PEO MED SYS (J-6) (USA)" userId="9decdaf3-e200-45bf-abbe-13f38ad5b402" providerId="ADAL" clId="{84C736D9-9AE1-40AC-8987-FDD6E4DDBBBC}" dt="2026-04-27T17:26:23.170" v="545" actId="1076"/>
          <ac:picMkLst>
            <pc:docMk/>
            <pc:sldMk cId="679156894" sldId="3023"/>
            <ac:picMk id="13" creationId="{7919F8D5-D32A-8D4A-F450-F52895D4965B}"/>
          </ac:picMkLst>
        </pc:picChg>
      </pc:sldChg>
      <pc:sldChg chg="modSp mod">
        <pc:chgData name="Mcphilamy, Brigid C CTR DHA PEO MED SYS (J-6) (USA)" userId="9decdaf3-e200-45bf-abbe-13f38ad5b402" providerId="ADAL" clId="{84C736D9-9AE1-40AC-8987-FDD6E4DDBBBC}" dt="2026-04-27T17:26:34.874" v="547" actId="404"/>
        <pc:sldMkLst>
          <pc:docMk/>
          <pc:sldMk cId="102790346" sldId="3024"/>
        </pc:sldMkLst>
        <pc:spChg chg="mod">
          <ac:chgData name="Mcphilamy, Brigid C CTR DHA PEO MED SYS (J-6) (USA)" userId="9decdaf3-e200-45bf-abbe-13f38ad5b402" providerId="ADAL" clId="{84C736D9-9AE1-40AC-8987-FDD6E4DDBBBC}" dt="2026-04-27T17:26:34.874" v="547" actId="404"/>
          <ac:spMkLst>
            <pc:docMk/>
            <pc:sldMk cId="102790346" sldId="3024"/>
            <ac:spMk id="11" creationId="{30FF21AF-F0B0-7041-0BDC-F1C85179DAF6}"/>
          </ac:spMkLst>
        </pc:spChg>
      </pc:sldChg>
      <pc:sldChg chg="modSp mod">
        <pc:chgData name="Mcphilamy, Brigid C CTR DHA PEO MED SYS (J-6) (USA)" userId="9decdaf3-e200-45bf-abbe-13f38ad5b402" providerId="ADAL" clId="{84C736D9-9AE1-40AC-8987-FDD6E4DDBBBC}" dt="2026-04-27T17:26:43.114" v="548" actId="404"/>
        <pc:sldMkLst>
          <pc:docMk/>
          <pc:sldMk cId="2315390740" sldId="3025"/>
        </pc:sldMkLst>
        <pc:spChg chg="mod">
          <ac:chgData name="Mcphilamy, Brigid C CTR DHA PEO MED SYS (J-6) (USA)" userId="9decdaf3-e200-45bf-abbe-13f38ad5b402" providerId="ADAL" clId="{84C736D9-9AE1-40AC-8987-FDD6E4DDBBBC}" dt="2026-04-27T17:26:43.114" v="548" actId="404"/>
          <ac:spMkLst>
            <pc:docMk/>
            <pc:sldMk cId="2315390740" sldId="3025"/>
            <ac:spMk id="11" creationId="{85A8030B-C7DB-3460-84FA-7B9DAEA94826}"/>
          </ac:spMkLst>
        </pc:spChg>
      </pc:sldChg>
      <pc:sldMasterChg chg="add del addSldLayout delSldLayout">
        <pc:chgData name="Mcphilamy, Brigid C CTR DHA PEO MED SYS (J-6) (USA)" userId="9decdaf3-e200-45bf-abbe-13f38ad5b402" providerId="ADAL" clId="{84C736D9-9AE1-40AC-8987-FDD6E4DDBBBC}" dt="2026-04-27T13:53:36.603" v="17" actId="47"/>
        <pc:sldMasterMkLst>
          <pc:docMk/>
          <pc:sldMasterMk cId="0" sldId="2147483659"/>
        </pc:sldMasterMkLst>
        <pc:sldLayoutChg chg="add del">
          <pc:chgData name="Mcphilamy, Brigid C CTR DHA PEO MED SYS (J-6) (USA)" userId="9decdaf3-e200-45bf-abbe-13f38ad5b402" providerId="ADAL" clId="{84C736D9-9AE1-40AC-8987-FDD6E4DDBBBC}" dt="2026-04-27T13:53:36.603" v="17" actId="47"/>
          <pc:sldLayoutMkLst>
            <pc:docMk/>
            <pc:sldMasterMk cId="0" sldId="2147483659"/>
            <pc:sldLayoutMk cId="0" sldId="2147483648"/>
          </pc:sldLayoutMkLst>
        </pc:sldLayoutChg>
        <pc:sldLayoutChg chg="add del">
          <pc:chgData name="Mcphilamy, Brigid C CTR DHA PEO MED SYS (J-6) (USA)" userId="9decdaf3-e200-45bf-abbe-13f38ad5b402" providerId="ADAL" clId="{84C736D9-9AE1-40AC-8987-FDD6E4DDBBBC}" dt="2026-04-27T13:53:36.603" v="17" actId="47"/>
          <pc:sldLayoutMkLst>
            <pc:docMk/>
            <pc:sldMasterMk cId="0" sldId="2147483659"/>
            <pc:sldLayoutMk cId="0" sldId="2147483649"/>
          </pc:sldLayoutMkLst>
        </pc:sldLayoutChg>
        <pc:sldLayoutChg chg="add del">
          <pc:chgData name="Mcphilamy, Brigid C CTR DHA PEO MED SYS (J-6) (USA)" userId="9decdaf3-e200-45bf-abbe-13f38ad5b402" providerId="ADAL" clId="{84C736D9-9AE1-40AC-8987-FDD6E4DDBBBC}" dt="2026-04-27T13:53:36.603" v="17" actId="47"/>
          <pc:sldLayoutMkLst>
            <pc:docMk/>
            <pc:sldMasterMk cId="0" sldId="2147483659"/>
            <pc:sldLayoutMk cId="0" sldId="2147483650"/>
          </pc:sldLayoutMkLst>
        </pc:sldLayoutChg>
        <pc:sldLayoutChg chg="add del">
          <pc:chgData name="Mcphilamy, Brigid C CTR DHA PEO MED SYS (J-6) (USA)" userId="9decdaf3-e200-45bf-abbe-13f38ad5b402" providerId="ADAL" clId="{84C736D9-9AE1-40AC-8987-FDD6E4DDBBBC}" dt="2026-04-27T13:53:36.603" v="17" actId="47"/>
          <pc:sldLayoutMkLst>
            <pc:docMk/>
            <pc:sldMasterMk cId="0" sldId="2147483659"/>
            <pc:sldLayoutMk cId="488456811" sldId="2147483661"/>
          </pc:sldLayoutMkLst>
        </pc:sldLayoutChg>
      </pc:sldMasterChg>
      <pc:sldMasterChg chg="addSldLayout delSldLayout">
        <pc:chgData name="Mcphilamy, Brigid C CTR DHA PEO MED SYS (J-6) (USA)" userId="9decdaf3-e200-45bf-abbe-13f38ad5b402" providerId="ADAL" clId="{84C736D9-9AE1-40AC-8987-FDD6E4DDBBBC}" dt="2026-04-27T13:59:39.448" v="105" actId="47"/>
        <pc:sldMasterMkLst>
          <pc:docMk/>
          <pc:sldMasterMk cId="0" sldId="2147483660"/>
        </pc:sldMasterMkLst>
        <pc:sldLayoutChg chg="add del">
          <pc:chgData name="Mcphilamy, Brigid C CTR DHA PEO MED SYS (J-6) (USA)" userId="9decdaf3-e200-45bf-abbe-13f38ad5b402" providerId="ADAL" clId="{84C736D9-9AE1-40AC-8987-FDD6E4DDBBBC}" dt="2026-04-27T13:53:36.131" v="16" actId="47"/>
          <pc:sldLayoutMkLst>
            <pc:docMk/>
            <pc:sldMasterMk cId="0" sldId="2147483660"/>
            <pc:sldLayoutMk cId="0" sldId="2147483651"/>
          </pc:sldLayoutMkLst>
        </pc:sldLayoutChg>
        <pc:sldLayoutChg chg="del">
          <pc:chgData name="Mcphilamy, Brigid C CTR DHA PEO MED SYS (J-6) (USA)" userId="9decdaf3-e200-45bf-abbe-13f38ad5b402" providerId="ADAL" clId="{84C736D9-9AE1-40AC-8987-FDD6E4DDBBBC}" dt="2026-04-27T13:59:39.448" v="105" actId="47"/>
          <pc:sldLayoutMkLst>
            <pc:docMk/>
            <pc:sldMasterMk cId="0" sldId="2147483660"/>
            <pc:sldLayoutMk cId="563975659" sldId="21474836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en-US" sz="2000" b="0" i="0" u="none" strike="noStrike" kern="1200" spc="0" baseline="0">
                <a:ln>
                  <a:solidFill>
                    <a:sysClr val="windowText" lastClr="000000"/>
                  </a:solidFill>
                </a:ln>
                <a:solidFill>
                  <a:srgbClr val="242B64"/>
                </a:solidFill>
                <a:latin typeface="+mj-lt"/>
                <a:ea typeface="+mj-ea"/>
                <a:cs typeface="+mj-cs"/>
              </a:defRPr>
            </a:pPr>
            <a:r>
              <a:rPr lang="en-US" sz="2000" b="0" kern="1200" baseline="0">
                <a:solidFill>
                  <a:srgbClr val="0B3F3A"/>
                </a:solidFill>
                <a:latin typeface="+mj-lt"/>
                <a:ea typeface="+mj-ea"/>
                <a:cs typeface="+mj-cs"/>
              </a:rPr>
              <a:t>Percentage of WCAG Standards by Disability</a:t>
            </a:r>
          </a:p>
        </c:rich>
      </c:tx>
      <c:layout>
        <c:manualLayout>
          <c:xMode val="edge"/>
          <c:yMode val="edge"/>
          <c:x val="0.1830023893168515"/>
          <c:y val="5.9547718665943546E-3"/>
        </c:manualLayout>
      </c:layout>
      <c:overlay val="0"/>
      <c:spPr>
        <a:noFill/>
        <a:ln>
          <a:noFill/>
        </a:ln>
        <a:effectLst/>
      </c:spPr>
      <c:txPr>
        <a:bodyPr rot="0" spcFirstLastPara="1" vertOverflow="ellipsis" vert="horz" wrap="square" anchor="ctr" anchorCtr="1"/>
        <a:lstStyle/>
        <a:p>
          <a:pPr>
            <a:defRPr lang="en-US" sz="2000" b="0" i="0" u="none" strike="noStrike" kern="1200" spc="0" baseline="0">
              <a:ln>
                <a:solidFill>
                  <a:sysClr val="windowText" lastClr="000000"/>
                </a:solidFill>
              </a:ln>
              <a:solidFill>
                <a:srgbClr val="242B64"/>
              </a:solidFill>
              <a:latin typeface="+mj-lt"/>
              <a:ea typeface="+mj-ea"/>
              <a:cs typeface="+mj-cs"/>
            </a:defRPr>
          </a:pPr>
          <a:endParaRPr lang="en-US"/>
        </a:p>
      </c:txPr>
    </c:title>
    <c:autoTitleDeleted val="0"/>
    <c:plotArea>
      <c:layout>
        <c:manualLayout>
          <c:layoutTarget val="inner"/>
          <c:xMode val="edge"/>
          <c:yMode val="edge"/>
          <c:x val="0.28383283766435458"/>
          <c:y val="0.12635016098552937"/>
          <c:w val="0.40910279097793434"/>
          <c:h val="0.76938543400040527"/>
        </c:manualLayout>
      </c:layout>
      <c:pieChart>
        <c:varyColors val="1"/>
        <c:ser>
          <c:idx val="0"/>
          <c:order val="0"/>
          <c:tx>
            <c:strRef>
              <c:f>Sheet1!$B$1</c:f>
              <c:strCache>
                <c:ptCount val="1"/>
                <c:pt idx="0">
                  <c:v>Percentage of WCAG Standards</c:v>
                </c:pt>
              </c:strCache>
            </c:strRef>
          </c:tx>
          <c:dPt>
            <c:idx val="0"/>
            <c:bubble3D val="0"/>
            <c:spPr>
              <a:solidFill>
                <a:srgbClr val="660066"/>
              </a:solidFill>
              <a:ln w="19050">
                <a:solidFill>
                  <a:schemeClr val="lt1"/>
                </a:solidFill>
              </a:ln>
              <a:effectLst/>
            </c:spPr>
            <c:extLst>
              <c:ext xmlns:c16="http://schemas.microsoft.com/office/drawing/2014/chart" uri="{C3380CC4-5D6E-409C-BE32-E72D297353CC}">
                <c16:uniqueId val="{00000001-0C53-49C6-859E-E4F7FFC7D29D}"/>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0C53-49C6-859E-E4F7FFC7D29D}"/>
              </c:ext>
            </c:extLst>
          </c:dPt>
          <c:dPt>
            <c:idx val="2"/>
            <c:bubble3D val="0"/>
            <c:spPr>
              <a:solidFill>
                <a:srgbClr val="0D8774"/>
              </a:solidFill>
              <a:ln w="19050">
                <a:solidFill>
                  <a:schemeClr val="lt1"/>
                </a:solidFill>
              </a:ln>
              <a:effectLst/>
            </c:spPr>
            <c:extLst>
              <c:ext xmlns:c16="http://schemas.microsoft.com/office/drawing/2014/chart" uri="{C3380CC4-5D6E-409C-BE32-E72D297353CC}">
                <c16:uniqueId val="{00000005-0C53-49C6-859E-E4F7FFC7D29D}"/>
              </c:ext>
            </c:extLst>
          </c:dPt>
          <c:dPt>
            <c:idx val="3"/>
            <c:bubble3D val="0"/>
            <c:spPr>
              <a:solidFill>
                <a:srgbClr val="B27F3C"/>
              </a:solidFill>
              <a:ln w="19050">
                <a:solidFill>
                  <a:schemeClr val="lt1"/>
                </a:solidFill>
              </a:ln>
              <a:effectLst/>
            </c:spPr>
            <c:extLst>
              <c:ext xmlns:c16="http://schemas.microsoft.com/office/drawing/2014/chart" uri="{C3380CC4-5D6E-409C-BE32-E72D297353CC}">
                <c16:uniqueId val="{00000007-0C53-49C6-859E-E4F7FFC7D29D}"/>
              </c:ext>
            </c:extLst>
          </c:dPt>
          <c:dPt>
            <c:idx val="4"/>
            <c:bubble3D val="0"/>
            <c:spPr>
              <a:solidFill>
                <a:srgbClr val="BE0E0A"/>
              </a:solidFill>
              <a:ln w="19050">
                <a:solidFill>
                  <a:schemeClr val="lt1"/>
                </a:solidFill>
              </a:ln>
              <a:effectLst/>
            </c:spPr>
            <c:extLst>
              <c:ext xmlns:c16="http://schemas.microsoft.com/office/drawing/2014/chart" uri="{C3380CC4-5D6E-409C-BE32-E72D297353CC}">
                <c16:uniqueId val="{00000009-0C53-49C6-859E-E4F7FFC7D29D}"/>
              </c:ext>
            </c:extLst>
          </c:dPt>
          <c:dPt>
            <c:idx val="5"/>
            <c:bubble3D val="0"/>
            <c:spPr>
              <a:solidFill>
                <a:srgbClr val="B83A6A"/>
              </a:solidFill>
              <a:ln w="19050">
                <a:solidFill>
                  <a:schemeClr val="lt1"/>
                </a:solidFill>
              </a:ln>
              <a:effectLst/>
            </c:spPr>
            <c:extLst>
              <c:ext xmlns:c16="http://schemas.microsoft.com/office/drawing/2014/chart" uri="{C3380CC4-5D6E-409C-BE32-E72D297353CC}">
                <c16:uniqueId val="{0000000B-0C53-49C6-859E-E4F7FFC7D29D}"/>
              </c:ext>
            </c:extLst>
          </c:dPt>
          <c:dPt>
            <c:idx val="6"/>
            <c:bubble3D val="0"/>
            <c:spPr>
              <a:solidFill>
                <a:srgbClr val="23A2CF"/>
              </a:solidFill>
              <a:ln w="19050">
                <a:solidFill>
                  <a:schemeClr val="lt1"/>
                </a:solidFill>
              </a:ln>
              <a:effectLst/>
            </c:spPr>
            <c:extLst>
              <c:ext xmlns:c16="http://schemas.microsoft.com/office/drawing/2014/chart" uri="{C3380CC4-5D6E-409C-BE32-E72D297353CC}">
                <c16:uniqueId val="{0000000D-0C53-49C6-859E-E4F7FFC7D29D}"/>
              </c:ext>
            </c:extLst>
          </c:dPt>
          <c:dPt>
            <c:idx val="7"/>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F-0C53-49C6-859E-E4F7FFC7D29D}"/>
              </c:ext>
            </c:extLst>
          </c:dPt>
          <c:dPt>
            <c:idx val="8"/>
            <c:bubble3D val="0"/>
            <c:spPr>
              <a:solidFill>
                <a:schemeClr val="accent5">
                  <a:tint val="44000"/>
                </a:schemeClr>
              </a:solidFill>
              <a:ln w="19050">
                <a:solidFill>
                  <a:schemeClr val="lt1"/>
                </a:solidFill>
              </a:ln>
              <a:effectLst/>
            </c:spPr>
            <c:extLst>
              <c:ext xmlns:c16="http://schemas.microsoft.com/office/drawing/2014/chart" uri="{C3380CC4-5D6E-409C-BE32-E72D297353CC}">
                <c16:uniqueId val="{00000011-0C53-49C6-859E-E4F7FFC7D29D}"/>
              </c:ext>
            </c:extLst>
          </c:dPt>
          <c:dLbls>
            <c:dLbl>
              <c:idx val="0"/>
              <c:layout>
                <c:manualLayout>
                  <c:x val="0.10915741353027407"/>
                  <c:y val="0.3677654601350686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53-49C6-859E-E4F7FFC7D29D}"/>
                </c:ext>
              </c:extLst>
            </c:dLbl>
            <c:dLbl>
              <c:idx val="1"/>
              <c:layout>
                <c:manualLayout>
                  <c:x val="2.4820580371203278E-2"/>
                  <c:y val="4.3316823559015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53-49C6-859E-E4F7FFC7D29D}"/>
                </c:ext>
              </c:extLst>
            </c:dLbl>
            <c:dLbl>
              <c:idx val="2"/>
              <c:layout>
                <c:manualLayout>
                  <c:x val="-7.2080927562044303E-2"/>
                  <c:y val="3.1230512188527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53-49C6-859E-E4F7FFC7D29D}"/>
                </c:ext>
              </c:extLst>
            </c:dLbl>
            <c:dLbl>
              <c:idx val="3"/>
              <c:layout>
                <c:manualLayout>
                  <c:x val="-6.6305640846230737E-2"/>
                  <c:y val="9.924619777657258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C53-49C6-859E-E4F7FFC7D29D}"/>
                </c:ext>
              </c:extLst>
            </c:dLbl>
            <c:dLbl>
              <c:idx val="4"/>
              <c:layout>
                <c:manualLayout>
                  <c:x val="-9.4485024694908229E-2"/>
                  <c:y val="6.307056795394976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C53-49C6-859E-E4F7FFC7D29D}"/>
                </c:ext>
              </c:extLst>
            </c:dLbl>
            <c:dLbl>
              <c:idx val="5"/>
              <c:layout>
                <c:manualLayout>
                  <c:x val="-2.8150450542378018E-2"/>
                  <c:y val="-3.97528691528750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C53-49C6-859E-E4F7FFC7D29D}"/>
                </c:ext>
              </c:extLst>
            </c:dLbl>
            <c:dLbl>
              <c:idx val="6"/>
              <c:layout>
                <c:manualLayout>
                  <c:x val="0.19790304206107623"/>
                  <c:y val="-4.5524309066726359E-3"/>
                </c:manualLayout>
              </c:layout>
              <c:tx>
                <c:rich>
                  <a:bodyPr/>
                  <a:lstStyle/>
                  <a:p>
                    <a:fld id="{195CC6FB-9745-9C40-88AD-C68FB4EF4551}" type="CATEGORYNAME">
                      <a:rPr lang="en-US" smtClean="0"/>
                      <a:pPr/>
                      <a:t>[CATEGORY NAME]</a:t>
                    </a:fld>
                    <a:endParaRPr lang="en-US" dirty="0"/>
                  </a:p>
                  <a:p>
                    <a:fld id="{825DA50D-5EE2-2F40-9892-FA9AF68B9A3F}"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4531269394701979"/>
                      <c:h val="0.12794053980553996"/>
                    </c:manualLayout>
                  </c15:layout>
                  <c15:dlblFieldTable/>
                  <c15:showDataLabelsRange val="0"/>
                </c:ext>
                <c:ext xmlns:c16="http://schemas.microsoft.com/office/drawing/2014/chart" uri="{C3380CC4-5D6E-409C-BE32-E72D297353CC}">
                  <c16:uniqueId val="{0000000D-0C53-49C6-859E-E4F7FFC7D29D}"/>
                </c:ext>
              </c:extLst>
            </c:dLbl>
            <c:dLbl>
              <c:idx val="7"/>
              <c:layout>
                <c:manualLayout>
                  <c:x val="0.4112554757938659"/>
                  <c:y val="0.16974163167000875"/>
                </c:manualLayout>
              </c:layout>
              <c:spPr>
                <a:solidFill>
                  <a:prstClr val="white"/>
                </a:solidFill>
                <a:ln>
                  <a:solidFill>
                    <a:schemeClr val="tx1"/>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ln>
                        <a:solidFill>
                          <a:sysClr val="windowText" lastClr="000000"/>
                        </a:solidFill>
                      </a:ln>
                      <a:solidFill>
                        <a:schemeClr val="tx1">
                          <a:lumMod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F-0C53-49C6-859E-E4F7FFC7D29D}"/>
                </c:ext>
              </c:extLst>
            </c:dLbl>
            <c:dLbl>
              <c:idx val="8"/>
              <c:layout>
                <c:manualLayout>
                  <c:x val="0.40845049113735271"/>
                  <c:y val="5.5787303676172852E-3"/>
                </c:manualLayout>
              </c:layout>
              <c:spPr>
                <a:solidFill>
                  <a:prstClr val="white"/>
                </a:solidFill>
                <a:ln>
                  <a:solidFill>
                    <a:schemeClr val="tx1"/>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ln>
                        <a:solidFill>
                          <a:sysClr val="windowText" lastClr="000000"/>
                        </a:solidFill>
                      </a:ln>
                      <a:solidFill>
                        <a:schemeClr val="tx1">
                          <a:lumMod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822977197462527"/>
                      <c:h val="0.14399560503451739"/>
                    </c:manualLayout>
                  </c15:layout>
                </c:ext>
                <c:ext xmlns:c16="http://schemas.microsoft.com/office/drawing/2014/chart" uri="{C3380CC4-5D6E-409C-BE32-E72D297353CC}">
                  <c16:uniqueId val="{00000011-0C53-49C6-859E-E4F7FFC7D29D}"/>
                </c:ext>
              </c:extLst>
            </c:dLbl>
            <c:spPr>
              <a:solidFill>
                <a:prstClr val="white"/>
              </a:solidFill>
              <a:ln>
                <a:solidFill>
                  <a:srgbClr val="000000"/>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ln>
                      <a:solidFill>
                        <a:sysClr val="windowText" lastClr="000000"/>
                      </a:solidFill>
                    </a:ln>
                    <a:solidFill>
                      <a:schemeClr val="tx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Sheet1!$A$2:$A$10</c:f>
              <c:strCache>
                <c:ptCount val="9"/>
                <c:pt idx="0">
                  <c:v>Limited Language, Cognitive, and Learning Abilities</c:v>
                </c:pt>
                <c:pt idx="1">
                  <c:v>Limited Vision</c:v>
                </c:pt>
                <c:pt idx="2">
                  <c:v>Without Vision</c:v>
                </c:pt>
                <c:pt idx="3">
                  <c:v>Limited Manipulation</c:v>
                </c:pt>
                <c:pt idx="4">
                  <c:v>Limited Hearing</c:v>
                </c:pt>
                <c:pt idx="5">
                  <c:v>Without Hearing</c:v>
                </c:pt>
                <c:pt idx="6">
                  <c:v>Without Perception of Color</c:v>
                </c:pt>
                <c:pt idx="7">
                  <c:v>Limited Reach and Strength</c:v>
                </c:pt>
                <c:pt idx="8">
                  <c:v>Without Speech</c:v>
                </c:pt>
              </c:strCache>
            </c:strRef>
          </c:cat>
          <c:val>
            <c:numRef>
              <c:f>Sheet1!$B$2:$B$10</c:f>
              <c:numCache>
                <c:formatCode>0%</c:formatCode>
                <c:ptCount val="9"/>
                <c:pt idx="0">
                  <c:v>0.89473684210526316</c:v>
                </c:pt>
                <c:pt idx="1">
                  <c:v>0.84210526315789469</c:v>
                </c:pt>
                <c:pt idx="2">
                  <c:v>0.76315789473684215</c:v>
                </c:pt>
                <c:pt idx="3">
                  <c:v>0.42105263157894735</c:v>
                </c:pt>
                <c:pt idx="4">
                  <c:v>0.23684210526315788</c:v>
                </c:pt>
                <c:pt idx="5">
                  <c:v>0.21052631578947367</c:v>
                </c:pt>
                <c:pt idx="6">
                  <c:v>0.10526315789473684</c:v>
                </c:pt>
                <c:pt idx="7">
                  <c:v>0</c:v>
                </c:pt>
                <c:pt idx="8">
                  <c:v>0</c:v>
                </c:pt>
              </c:numCache>
            </c:numRef>
          </c:val>
          <c:extLst>
            <c:ext xmlns:c16="http://schemas.microsoft.com/office/drawing/2014/chart" uri="{C3380CC4-5D6E-409C-BE32-E72D297353CC}">
              <c16:uniqueId val="{00000012-0C53-49C6-859E-E4F7FFC7D29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n>
            <a:solidFill>
              <a:sysClr val="windowText" lastClr="000000"/>
            </a:solidFill>
          </a:ln>
          <a:solidFill>
            <a:schemeClr val="tx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48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63" name="Google Shape;6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021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698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12</a:t>
            </a:fld>
            <a:endParaRPr lang="en-US"/>
          </a:p>
        </p:txBody>
      </p:sp>
    </p:spTree>
    <p:extLst>
      <p:ext uri="{BB962C8B-B14F-4D97-AF65-F5344CB8AC3E}">
        <p14:creationId xmlns:p14="http://schemas.microsoft.com/office/powerpoint/2010/main" val="141226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13</a:t>
            </a:fld>
            <a:endParaRPr lang="en-US"/>
          </a:p>
        </p:txBody>
      </p:sp>
    </p:spTree>
    <p:extLst>
      <p:ext uri="{BB962C8B-B14F-4D97-AF65-F5344CB8AC3E}">
        <p14:creationId xmlns:p14="http://schemas.microsoft.com/office/powerpoint/2010/main" val="13089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14</a:t>
            </a:fld>
            <a:endParaRPr lang="en-US"/>
          </a:p>
        </p:txBody>
      </p:sp>
    </p:spTree>
    <p:extLst>
      <p:ext uri="{BB962C8B-B14F-4D97-AF65-F5344CB8AC3E}">
        <p14:creationId xmlns:p14="http://schemas.microsoft.com/office/powerpoint/2010/main" val="158371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15</a:t>
            </a:fld>
            <a:endParaRPr lang="en-US"/>
          </a:p>
        </p:txBody>
      </p:sp>
    </p:spTree>
    <p:extLst>
      <p:ext uri="{BB962C8B-B14F-4D97-AF65-F5344CB8AC3E}">
        <p14:creationId xmlns:p14="http://schemas.microsoft.com/office/powerpoint/2010/main" val="143260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569FF3-2286-44C0-A438-4DDC603B7E25}" type="slidenum">
              <a:rPr lang="en-US" smtClean="0"/>
              <a:t>16</a:t>
            </a:fld>
            <a:endParaRPr lang="en-US"/>
          </a:p>
        </p:txBody>
      </p:sp>
    </p:spTree>
    <p:extLst>
      <p:ext uri="{BB962C8B-B14F-4D97-AF65-F5344CB8AC3E}">
        <p14:creationId xmlns:p14="http://schemas.microsoft.com/office/powerpoint/2010/main" val="22439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17</a:t>
            </a:fld>
            <a:endParaRPr lang="en-US"/>
          </a:p>
        </p:txBody>
      </p:sp>
    </p:spTree>
    <p:extLst>
      <p:ext uri="{BB962C8B-B14F-4D97-AF65-F5344CB8AC3E}">
        <p14:creationId xmlns:p14="http://schemas.microsoft.com/office/powerpoint/2010/main" val="225595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18</a:t>
            </a:fld>
            <a:endParaRPr lang="en-US"/>
          </a:p>
        </p:txBody>
      </p:sp>
    </p:spTree>
    <p:extLst>
      <p:ext uri="{BB962C8B-B14F-4D97-AF65-F5344CB8AC3E}">
        <p14:creationId xmlns:p14="http://schemas.microsoft.com/office/powerpoint/2010/main" val="236262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19</a:t>
            </a:fld>
            <a:endParaRPr lang="en-US"/>
          </a:p>
        </p:txBody>
      </p:sp>
    </p:spTree>
    <p:extLst>
      <p:ext uri="{BB962C8B-B14F-4D97-AF65-F5344CB8AC3E}">
        <p14:creationId xmlns:p14="http://schemas.microsoft.com/office/powerpoint/2010/main" val="388940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480"/>
              </a:spcBef>
              <a:spcAft>
                <a:spcPts val="0"/>
              </a:spcAft>
              <a:buSzPts val="1400"/>
              <a:buNone/>
            </a:pPr>
            <a:endParaRPr/>
          </a:p>
        </p:txBody>
      </p:sp>
      <p:sp>
        <p:nvSpPr>
          <p:cNvPr id="70" name="Google Shape;7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20</a:t>
            </a:fld>
            <a:endParaRPr lang="en-US"/>
          </a:p>
        </p:txBody>
      </p:sp>
    </p:spTree>
    <p:extLst>
      <p:ext uri="{BB962C8B-B14F-4D97-AF65-F5344CB8AC3E}">
        <p14:creationId xmlns:p14="http://schemas.microsoft.com/office/powerpoint/2010/main" val="286729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21</a:t>
            </a:fld>
            <a:endParaRPr lang="en-US"/>
          </a:p>
        </p:txBody>
      </p:sp>
    </p:spTree>
    <p:extLst>
      <p:ext uri="{BB962C8B-B14F-4D97-AF65-F5344CB8AC3E}">
        <p14:creationId xmlns:p14="http://schemas.microsoft.com/office/powerpoint/2010/main" val="2529050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22</a:t>
            </a:fld>
            <a:endParaRPr lang="en-US"/>
          </a:p>
        </p:txBody>
      </p:sp>
    </p:spTree>
    <p:extLst>
      <p:ext uri="{BB962C8B-B14F-4D97-AF65-F5344CB8AC3E}">
        <p14:creationId xmlns:p14="http://schemas.microsoft.com/office/powerpoint/2010/main" val="3879319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23</a:t>
            </a:fld>
            <a:endParaRPr lang="en-US"/>
          </a:p>
        </p:txBody>
      </p:sp>
    </p:spTree>
    <p:extLst>
      <p:ext uri="{BB962C8B-B14F-4D97-AF65-F5344CB8AC3E}">
        <p14:creationId xmlns:p14="http://schemas.microsoft.com/office/powerpoint/2010/main" val="1536056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99DFC16-0CC3-4DAB-BF9C-F9F9B9AC31F3}" type="slidenum">
              <a:rPr lang="en-US" smtClean="0"/>
              <a:t>24</a:t>
            </a:fld>
            <a:endParaRPr lang="en-US"/>
          </a:p>
        </p:txBody>
      </p:sp>
    </p:spTree>
    <p:extLst>
      <p:ext uri="{BB962C8B-B14F-4D97-AF65-F5344CB8AC3E}">
        <p14:creationId xmlns:p14="http://schemas.microsoft.com/office/powerpoint/2010/main" val="164998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087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26</a:t>
            </a:fld>
            <a:endParaRPr lang="en-US"/>
          </a:p>
        </p:txBody>
      </p:sp>
    </p:spTree>
    <p:extLst>
      <p:ext uri="{BB962C8B-B14F-4D97-AF65-F5344CB8AC3E}">
        <p14:creationId xmlns:p14="http://schemas.microsoft.com/office/powerpoint/2010/main" val="325230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27</a:t>
            </a:fld>
            <a:endParaRPr lang="en-US"/>
          </a:p>
        </p:txBody>
      </p:sp>
    </p:spTree>
    <p:extLst>
      <p:ext uri="{BB962C8B-B14F-4D97-AF65-F5344CB8AC3E}">
        <p14:creationId xmlns:p14="http://schemas.microsoft.com/office/powerpoint/2010/main" val="1036335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28</a:t>
            </a:fld>
            <a:endParaRPr lang="en-US"/>
          </a:p>
        </p:txBody>
      </p:sp>
    </p:spTree>
    <p:extLst>
      <p:ext uri="{BB962C8B-B14F-4D97-AF65-F5344CB8AC3E}">
        <p14:creationId xmlns:p14="http://schemas.microsoft.com/office/powerpoint/2010/main" val="1499598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29</a:t>
            </a:fld>
            <a:endParaRPr lang="en-US"/>
          </a:p>
        </p:txBody>
      </p:sp>
    </p:spTree>
    <p:extLst>
      <p:ext uri="{BB962C8B-B14F-4D97-AF65-F5344CB8AC3E}">
        <p14:creationId xmlns:p14="http://schemas.microsoft.com/office/powerpoint/2010/main" val="238568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5083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30</a:t>
            </a:fld>
            <a:endParaRPr lang="en-US"/>
          </a:p>
        </p:txBody>
      </p:sp>
    </p:spTree>
    <p:extLst>
      <p:ext uri="{BB962C8B-B14F-4D97-AF65-F5344CB8AC3E}">
        <p14:creationId xmlns:p14="http://schemas.microsoft.com/office/powerpoint/2010/main" val="2847540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31</a:t>
            </a:fld>
            <a:endParaRPr lang="en-US"/>
          </a:p>
        </p:txBody>
      </p:sp>
    </p:spTree>
    <p:extLst>
      <p:ext uri="{BB962C8B-B14F-4D97-AF65-F5344CB8AC3E}">
        <p14:creationId xmlns:p14="http://schemas.microsoft.com/office/powerpoint/2010/main" val="4089482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5853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471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4852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5021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2063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3023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827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39</a:t>
            </a:fld>
            <a:endParaRPr lang="en-US"/>
          </a:p>
        </p:txBody>
      </p:sp>
    </p:spTree>
    <p:extLst>
      <p:ext uri="{BB962C8B-B14F-4D97-AF65-F5344CB8AC3E}">
        <p14:creationId xmlns:p14="http://schemas.microsoft.com/office/powerpoint/2010/main" val="93604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052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DFC16-0CC3-4DAB-BF9C-F9F9B9AC31F3}" type="slidenum">
              <a:rPr lang="en-US" smtClean="0"/>
              <a:t>40</a:t>
            </a:fld>
            <a:endParaRPr lang="en-US"/>
          </a:p>
        </p:txBody>
      </p:sp>
    </p:spTree>
    <p:extLst>
      <p:ext uri="{BB962C8B-B14F-4D97-AF65-F5344CB8AC3E}">
        <p14:creationId xmlns:p14="http://schemas.microsoft.com/office/powerpoint/2010/main" val="2468774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00A09-B342-0BE5-C501-F14D9B8AC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FDBD5-BB7C-6023-60A1-9AA157363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E0BCF-19B4-6986-0A5B-ED3B243D0F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61AED0-0EEB-27E0-8048-1E41F3DE37A5}"/>
              </a:ext>
            </a:extLst>
          </p:cNvPr>
          <p:cNvSpPr>
            <a:spLocks noGrp="1"/>
          </p:cNvSpPr>
          <p:nvPr>
            <p:ph type="sldNum" sz="quarter" idx="5"/>
          </p:nvPr>
        </p:nvSpPr>
        <p:spPr/>
        <p:txBody>
          <a:bodyPr/>
          <a:lstStyle/>
          <a:p>
            <a:fld id="{099DFC16-0CC3-4DAB-BF9C-F9F9B9AC31F3}" type="slidenum">
              <a:rPr lang="en-US" smtClean="0"/>
              <a:t>41</a:t>
            </a:fld>
            <a:endParaRPr lang="en-US"/>
          </a:p>
        </p:txBody>
      </p:sp>
    </p:spTree>
    <p:extLst>
      <p:ext uri="{BB962C8B-B14F-4D97-AF65-F5344CB8AC3E}">
        <p14:creationId xmlns:p14="http://schemas.microsoft.com/office/powerpoint/2010/main" val="115317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281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211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467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914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675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3044791" y="1072642"/>
            <a:ext cx="6102417" cy="1828800"/>
          </a:xfrm>
          <a:prstGeom prst="rect">
            <a:avLst/>
          </a:prstGeom>
          <a:noFill/>
          <a:ln>
            <a:noFill/>
          </a:ln>
        </p:spPr>
        <p:txBody>
          <a:bodyPr/>
          <a:lstStyle/>
          <a:p>
            <a:endParaRPr lang="en-US"/>
          </a:p>
        </p:txBody>
      </p:sp>
      <p:sp>
        <p:nvSpPr>
          <p:cNvPr id="13" name="Google Shape;13;p2"/>
          <p:cNvSpPr txBox="1">
            <a:spLocks noGrp="1"/>
          </p:cNvSpPr>
          <p:nvPr>
            <p:ph type="title"/>
          </p:nvPr>
        </p:nvSpPr>
        <p:spPr>
          <a:xfrm>
            <a:off x="1523998" y="3223382"/>
            <a:ext cx="9144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rgbClr val="0B3F3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4" name="Google Shape;14;p2"/>
          <p:cNvCxnSpPr/>
          <p:nvPr/>
        </p:nvCxnSpPr>
        <p:spPr>
          <a:xfrm>
            <a:off x="5315013" y="4514847"/>
            <a:ext cx="1561974" cy="0"/>
          </a:xfrm>
          <a:prstGeom prst="straightConnector1">
            <a:avLst/>
          </a:prstGeom>
          <a:noFill/>
          <a:ln w="9525" cap="flat" cmpd="sng">
            <a:solidFill>
              <a:srgbClr val="0E8775"/>
            </a:solidFill>
            <a:prstDash val="solid"/>
            <a:round/>
            <a:headEnd type="none" w="sm" len="sm"/>
            <a:tailEnd type="none" w="sm" len="sm"/>
          </a:ln>
        </p:spPr>
      </p:cxnSp>
      <p:sp>
        <p:nvSpPr>
          <p:cNvPr id="15" name="Google Shape;15;p2"/>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B3F3A"/>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2_Title Only">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2"/>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9558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793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476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584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111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6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58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2482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75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No Foot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731520" y="1188719"/>
            <a:ext cx="10721705" cy="49834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387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4494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7873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554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855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077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3741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58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4833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050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Title Only ">
  <p:cSld name="1_Breaker Title (No Foot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08001" y="2305250"/>
            <a:ext cx="11165841" cy="224749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50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4495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1802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5523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221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7625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2332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86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178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500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25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eaker Title Only " preserve="1">
  <p:cSld name="1_Title Only (No Foot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31520" y="548640"/>
            <a:ext cx="10725912" cy="42976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456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722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732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498603"/>
            <a:ext cx="10972800" cy="4368799"/>
          </a:xfrm>
        </p:spPr>
        <p:txBody>
          <a:bodyPr/>
          <a:lstStyle>
            <a:lvl1pPr marL="342891" indent="-342891">
              <a:buClr>
                <a:srgbClr val="092068"/>
              </a:buClr>
              <a:buSzPct val="125000"/>
              <a:buFont typeface="Arial" panose="020B0604020202020204" pitchFamily="34" charset="0"/>
              <a:buChar char="•"/>
              <a:defRPr sz="2200">
                <a:solidFill>
                  <a:srgbClr val="000000"/>
                </a:solidFill>
                <a:latin typeface="Franklin Gothic Book" panose="020B0503020102020204" pitchFamily="34" charset="0"/>
              </a:defRPr>
            </a:lvl1pPr>
            <a:lvl2pPr marL="742932" indent="-285744">
              <a:buClr>
                <a:srgbClr val="092068"/>
              </a:buClr>
              <a:buFont typeface="Wingdings" panose="05000000000000000000" pitchFamily="2" charset="2"/>
              <a:buChar char="§"/>
              <a:defRPr sz="2000">
                <a:solidFill>
                  <a:srgbClr val="000000"/>
                </a:solidFill>
                <a:latin typeface="Franklin Gothic Book" panose="020B0503020102020204" pitchFamily="34" charset="0"/>
              </a:defRPr>
            </a:lvl2pPr>
            <a:lvl3pPr marL="1142971" indent="-228594">
              <a:buClr>
                <a:srgbClr val="092068"/>
              </a:buClr>
              <a:buFont typeface="Wingdings" panose="05000000000000000000" pitchFamily="2" charset="2"/>
              <a:buChar char="ü"/>
              <a:defRPr sz="1800">
                <a:solidFill>
                  <a:srgbClr val="000000"/>
                </a:solidFill>
                <a:latin typeface="Franklin Gothic Book" panose="020B0503020102020204" pitchFamily="34" charset="0"/>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4" name="TextBox 3"/>
          <p:cNvSpPr txBox="1"/>
          <p:nvPr userDrawn="1"/>
        </p:nvSpPr>
        <p:spPr>
          <a:xfrm>
            <a:off x="1576576" y="6172203"/>
            <a:ext cx="9038848" cy="5002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0" i="1" u="none" strike="noStrike" kern="1200" baseline="0">
                <a:solidFill>
                  <a:schemeClr val="bg1"/>
                </a:solidFill>
                <a:latin typeface="Garamond" panose="02020404030301010803" pitchFamily="18" charset="0"/>
                <a:ea typeface="+mn-ea"/>
                <a:cs typeface="+mn-cs"/>
              </a:rPr>
              <a:t>Improving Health and Building Readiness. Anytime, Anywhere — Always</a:t>
            </a:r>
          </a:p>
          <a:p>
            <a:pPr algn="ctr"/>
            <a:endParaRPr lang="en-US" sz="1051" i="0" baseline="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9245600" y="6471287"/>
            <a:ext cx="2743200" cy="366183"/>
          </a:xfrm>
          <a:prstGeom prst="rect">
            <a:avLst/>
          </a:prstGeom>
        </p:spPr>
        <p:txBody>
          <a:bodyPr vert="horz" lIns="91440" tIns="45720" rIns="91440" bIns="45720" rtlCol="0" anchor="ctr"/>
          <a:lstStyle>
            <a:lvl1pPr algn="r">
              <a:defRPr sz="1100">
                <a:solidFill>
                  <a:srgbClr val="000000"/>
                </a:solidFill>
              </a:defRPr>
            </a:lvl1pPr>
          </a:lstStyle>
          <a:p>
            <a:fld id="{B8EC6C1D-B94A-4A9A-BD8D-A546578E37EF}" type="slidenum">
              <a:rPr lang="en-US" smtClean="0"/>
              <a:pPr/>
              <a:t>‹#›</a:t>
            </a:fld>
            <a:endParaRPr lang="en-US"/>
          </a:p>
        </p:txBody>
      </p:sp>
      <p:sp>
        <p:nvSpPr>
          <p:cNvPr id="7" name="Title 1" descr="Slide title">
            <a:extLst>
              <a:ext uri="{FF2B5EF4-FFF2-40B4-BE49-F238E27FC236}">
                <a16:creationId xmlns:a16="http://schemas.microsoft.com/office/drawing/2014/main" id="{314FAF01-1DB3-CC0F-C956-76A5EC571372}"/>
              </a:ext>
            </a:extLst>
          </p:cNvPr>
          <p:cNvSpPr>
            <a:spLocks noGrp="1"/>
          </p:cNvSpPr>
          <p:nvPr>
            <p:ph type="title" hasCustomPrompt="1"/>
          </p:nvPr>
        </p:nvSpPr>
        <p:spPr>
          <a:xfrm>
            <a:off x="1576576" y="177800"/>
            <a:ext cx="9038848" cy="1143000"/>
          </a:xfrm>
        </p:spPr>
        <p:txBody>
          <a:bodyPr>
            <a:normAutofit/>
          </a:bodyPr>
          <a:lstStyle>
            <a:lvl1pPr algn="l">
              <a:lnSpc>
                <a:spcPts val="2800"/>
              </a:lnSpc>
              <a:defRPr sz="3200" b="1" baseline="0">
                <a:solidFill>
                  <a:srgbClr val="242B64"/>
                </a:solidFill>
              </a:defRPr>
            </a:lvl1pPr>
          </a:lstStyle>
          <a:p>
            <a:r>
              <a:rPr lang="en-US"/>
              <a:t>Different title per slide, Franklin Gothic Medium 24pt</a:t>
            </a:r>
          </a:p>
        </p:txBody>
      </p:sp>
      <p:pic>
        <p:nvPicPr>
          <p:cNvPr id="9" name="Graphic 8">
            <a:extLst>
              <a:ext uri="{FF2B5EF4-FFF2-40B4-BE49-F238E27FC236}">
                <a16:creationId xmlns:a16="http://schemas.microsoft.com/office/drawing/2014/main" id="{A80ACBA0-3034-D215-9199-CB503DFCB7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824916" y="292100"/>
            <a:ext cx="975360" cy="731520"/>
          </a:xfrm>
          <a:prstGeom prst="rect">
            <a:avLst/>
          </a:prstGeom>
        </p:spPr>
      </p:pic>
      <p:pic>
        <p:nvPicPr>
          <p:cNvPr id="10" name="Graphic 9">
            <a:extLst>
              <a:ext uri="{FF2B5EF4-FFF2-40B4-BE49-F238E27FC236}">
                <a16:creationId xmlns:a16="http://schemas.microsoft.com/office/drawing/2014/main" id="{EB3A3569-3B5D-85B2-2F54-4FE4C43090D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71404" y="292100"/>
            <a:ext cx="975360" cy="731520"/>
          </a:xfrm>
          <a:prstGeom prst="rect">
            <a:avLst/>
          </a:prstGeom>
        </p:spPr>
      </p:pic>
      <p:grpSp>
        <p:nvGrpSpPr>
          <p:cNvPr id="11" name="Group 10">
            <a:extLst>
              <a:ext uri="{FF2B5EF4-FFF2-40B4-BE49-F238E27FC236}">
                <a16:creationId xmlns:a16="http://schemas.microsoft.com/office/drawing/2014/main" id="{25F94206-BCFF-6213-2C5C-BCF2EA891707}"/>
              </a:ext>
            </a:extLst>
          </p:cNvPr>
          <p:cNvGrpSpPr/>
          <p:nvPr userDrawn="1"/>
        </p:nvGrpSpPr>
        <p:grpSpPr>
          <a:xfrm>
            <a:off x="609600" y="1397000"/>
            <a:ext cx="10972800" cy="0"/>
            <a:chOff x="457200" y="990600"/>
            <a:chExt cx="8229600" cy="0"/>
          </a:xfrm>
        </p:grpSpPr>
        <p:cxnSp>
          <p:nvCxnSpPr>
            <p:cNvPr id="12" name="Straight Connector 11">
              <a:extLst>
                <a:ext uri="{FF2B5EF4-FFF2-40B4-BE49-F238E27FC236}">
                  <a16:creationId xmlns:a16="http://schemas.microsoft.com/office/drawing/2014/main" id="{805A2BCC-7BF4-5542-736E-628C7096E806}"/>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A7760-8C09-6D34-F20F-F98F7F364CA6}"/>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DB04A2-CF07-8A68-56D2-F344FE05FB47}"/>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9AFDE-D200-9993-CA06-E2DF5C3C309F}"/>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8665AB-0053-34D0-0F85-339D61626AC9}"/>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40BA2-178C-65B6-D3DA-5F914DF0EA4F}"/>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B572F-844F-D0B9-215F-390F868817E5}"/>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45D34C-F3F8-6D49-085A-B8387A795C54}"/>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E60A70-9A3B-C24E-547F-A8F5B8630C08}"/>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545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 name="Google Shape;18;p3">
            <a:extLst>
              <a:ext uri="{FF2B5EF4-FFF2-40B4-BE49-F238E27FC236}">
                <a16:creationId xmlns:a16="http://schemas.microsoft.com/office/drawing/2014/main" id="{69A1237B-F457-7965-E4ED-91C65344D400}"/>
              </a:ext>
            </a:extLst>
          </p:cNvPr>
          <p:cNvSpPr txBox="1">
            <a:spLocks noGrp="1"/>
          </p:cNvSpPr>
          <p:nvPr>
            <p:ph type="body" idx="1"/>
          </p:nvPr>
        </p:nvSpPr>
        <p:spPr>
          <a:xfrm>
            <a:off x="731520" y="1371600"/>
            <a:ext cx="10725912" cy="461772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30" name="Google Shape;30;p6"/>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userDrawn="1">
  <p:cSld name="2_Title and Two Content with Headings">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8"/>
          <p:cNvSpPr txBox="1">
            <a:spLocks noGrp="1"/>
          </p:cNvSpPr>
          <p:nvPr>
            <p:ph type="body" idx="1"/>
          </p:nvPr>
        </p:nvSpPr>
        <p:spPr>
          <a:xfrm>
            <a:off x="731520" y="1371600"/>
            <a:ext cx="5212080" cy="5120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2" name="Google Shape;18;p3">
            <a:extLst>
              <a:ext uri="{FF2B5EF4-FFF2-40B4-BE49-F238E27FC236}">
                <a16:creationId xmlns:a16="http://schemas.microsoft.com/office/drawing/2014/main" id="{6103B827-2BDE-9C73-BA5E-77C08CF1063F}"/>
              </a:ext>
            </a:extLst>
          </p:cNvPr>
          <p:cNvSpPr txBox="1">
            <a:spLocks noGrp="1"/>
          </p:cNvSpPr>
          <p:nvPr>
            <p:ph type="body" idx="13"/>
          </p:nvPr>
        </p:nvSpPr>
        <p:spPr>
          <a:xfrm>
            <a:off x="731520" y="2029968"/>
            <a:ext cx="5212080" cy="39502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39" name="Google Shape;39;p8"/>
          <p:cNvSpPr txBox="1">
            <a:spLocks noGrp="1"/>
          </p:cNvSpPr>
          <p:nvPr>
            <p:ph type="body" idx="2"/>
          </p:nvPr>
        </p:nvSpPr>
        <p:spPr>
          <a:xfrm>
            <a:off x="6230679" y="1371600"/>
            <a:ext cx="5212080" cy="5112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 name="Google Shape;18;p3">
            <a:extLst>
              <a:ext uri="{FF2B5EF4-FFF2-40B4-BE49-F238E27FC236}">
                <a16:creationId xmlns:a16="http://schemas.microsoft.com/office/drawing/2014/main" id="{997F91DF-4577-FAD8-D308-F306DF9D594D}"/>
              </a:ext>
            </a:extLst>
          </p:cNvPr>
          <p:cNvSpPr txBox="1">
            <a:spLocks noGrp="1"/>
          </p:cNvSpPr>
          <p:nvPr>
            <p:ph type="body" idx="14"/>
          </p:nvPr>
        </p:nvSpPr>
        <p:spPr>
          <a:xfrm>
            <a:off x="6236208" y="2029968"/>
            <a:ext cx="5212080" cy="39502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40" name="Google Shape;40;p8"/>
          <p:cNvSpPr txBox="1">
            <a:spLocks noGrp="1"/>
          </p:cNvSpPr>
          <p:nvPr>
            <p:ph type="sldNum" idx="12"/>
          </p:nvPr>
        </p:nvSpPr>
        <p:spPr>
          <a:xfrm>
            <a:off x="10917936"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userDrawn="1">
  <p:cSld name="2_Title and Three Conten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 name="Google Shape;18;p3">
            <a:extLst>
              <a:ext uri="{FF2B5EF4-FFF2-40B4-BE49-F238E27FC236}">
                <a16:creationId xmlns:a16="http://schemas.microsoft.com/office/drawing/2014/main" id="{0790695A-281E-7F03-93BE-63D75FCE58EB}"/>
              </a:ext>
            </a:extLst>
          </p:cNvPr>
          <p:cNvSpPr txBox="1">
            <a:spLocks noGrp="1"/>
          </p:cNvSpPr>
          <p:nvPr>
            <p:ph type="body" idx="1"/>
          </p:nvPr>
        </p:nvSpPr>
        <p:spPr>
          <a:xfrm>
            <a:off x="731520" y="1371600"/>
            <a:ext cx="3383280" cy="461772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5" name="Google Shape;18;p3">
            <a:extLst>
              <a:ext uri="{FF2B5EF4-FFF2-40B4-BE49-F238E27FC236}">
                <a16:creationId xmlns:a16="http://schemas.microsoft.com/office/drawing/2014/main" id="{AF6D0202-24B1-BE06-0BF7-7930FBD2F5B4}"/>
              </a:ext>
            </a:extLst>
          </p:cNvPr>
          <p:cNvSpPr txBox="1">
            <a:spLocks noGrp="1"/>
          </p:cNvSpPr>
          <p:nvPr>
            <p:ph type="body" idx="13"/>
          </p:nvPr>
        </p:nvSpPr>
        <p:spPr>
          <a:xfrm>
            <a:off x="4397981" y="1371600"/>
            <a:ext cx="3383280" cy="461772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6" name="Google Shape;18;p3">
            <a:extLst>
              <a:ext uri="{FF2B5EF4-FFF2-40B4-BE49-F238E27FC236}">
                <a16:creationId xmlns:a16="http://schemas.microsoft.com/office/drawing/2014/main" id="{2BAA001E-54DD-8510-2B17-BAF630F78319}"/>
              </a:ext>
            </a:extLst>
          </p:cNvPr>
          <p:cNvSpPr txBox="1">
            <a:spLocks noGrp="1"/>
          </p:cNvSpPr>
          <p:nvPr>
            <p:ph type="body" idx="14"/>
          </p:nvPr>
        </p:nvSpPr>
        <p:spPr>
          <a:xfrm>
            <a:off x="8067553" y="1371600"/>
            <a:ext cx="3383280" cy="461772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43" name="Google Shape;43;p9"/>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userDrawn="1">
  <p:cSld name="2_Title and Three Content with Headings">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Clr>
                <a:srgbClr val="000000"/>
              </a:buClr>
              <a:buSzPts val="1400"/>
              <a:buFont typeface="Arial"/>
              <a:buNone/>
              <a:defRPr sz="28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731520" y="1371600"/>
            <a:ext cx="3383280" cy="5120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2" name="Google Shape;18;p3">
            <a:extLst>
              <a:ext uri="{FF2B5EF4-FFF2-40B4-BE49-F238E27FC236}">
                <a16:creationId xmlns:a16="http://schemas.microsoft.com/office/drawing/2014/main" id="{8F2A91BE-7678-AB1F-A812-6EC018084B95}"/>
              </a:ext>
            </a:extLst>
          </p:cNvPr>
          <p:cNvSpPr txBox="1">
            <a:spLocks noGrp="1"/>
          </p:cNvSpPr>
          <p:nvPr>
            <p:ph type="body" idx="13"/>
          </p:nvPr>
        </p:nvSpPr>
        <p:spPr>
          <a:xfrm>
            <a:off x="731520" y="2030955"/>
            <a:ext cx="3383280" cy="39502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50" name="Google Shape;50;p10"/>
          <p:cNvSpPr txBox="1">
            <a:spLocks noGrp="1"/>
          </p:cNvSpPr>
          <p:nvPr>
            <p:ph type="body" idx="2"/>
          </p:nvPr>
        </p:nvSpPr>
        <p:spPr>
          <a:xfrm>
            <a:off x="4400732" y="1371600"/>
            <a:ext cx="3383280" cy="5120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 name="Google Shape;18;p3">
            <a:extLst>
              <a:ext uri="{FF2B5EF4-FFF2-40B4-BE49-F238E27FC236}">
                <a16:creationId xmlns:a16="http://schemas.microsoft.com/office/drawing/2014/main" id="{24E6CD6A-4BBE-3F39-F57E-9676F3F9FBD0}"/>
              </a:ext>
            </a:extLst>
          </p:cNvPr>
          <p:cNvSpPr txBox="1">
            <a:spLocks noGrp="1"/>
          </p:cNvSpPr>
          <p:nvPr>
            <p:ph type="body" idx="14"/>
          </p:nvPr>
        </p:nvSpPr>
        <p:spPr>
          <a:xfrm>
            <a:off x="4397981" y="2030956"/>
            <a:ext cx="3383280" cy="39502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51" name="Google Shape;51;p10"/>
          <p:cNvSpPr txBox="1">
            <a:spLocks noGrp="1"/>
          </p:cNvSpPr>
          <p:nvPr>
            <p:ph type="body" idx="3"/>
          </p:nvPr>
        </p:nvSpPr>
        <p:spPr>
          <a:xfrm>
            <a:off x="8064443" y="1371600"/>
            <a:ext cx="3383280" cy="5120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E8775"/>
              </a:buClr>
              <a:buSzPts val="2800"/>
              <a:buFont typeface="Arial"/>
              <a:buNone/>
              <a:defRPr sz="1600" b="1" i="0" u="none" strike="noStrike" cap="none">
                <a:solidFill>
                  <a:schemeClr val="dk1"/>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 name="Google Shape;18;p3">
            <a:extLst>
              <a:ext uri="{FF2B5EF4-FFF2-40B4-BE49-F238E27FC236}">
                <a16:creationId xmlns:a16="http://schemas.microsoft.com/office/drawing/2014/main" id="{294C0668-976D-3A30-8B27-1B12A0AAA949}"/>
              </a:ext>
            </a:extLst>
          </p:cNvPr>
          <p:cNvSpPr txBox="1">
            <a:spLocks noGrp="1"/>
          </p:cNvSpPr>
          <p:nvPr>
            <p:ph type="body" idx="15"/>
          </p:nvPr>
        </p:nvSpPr>
        <p:spPr>
          <a:xfrm>
            <a:off x="8067553" y="2030956"/>
            <a:ext cx="3383280" cy="39502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E8775"/>
              </a:buClr>
              <a:buSzPts val="2800"/>
              <a:buFont typeface="Arial"/>
              <a:buChar char="•"/>
              <a:defRPr sz="2800" b="0" i="0" u="none" strike="noStrike" cap="none">
                <a:solidFill>
                  <a:schemeClr val="accent4"/>
                </a:solidFill>
                <a:latin typeface="Arial"/>
                <a:ea typeface="Arial"/>
                <a:cs typeface="Arial"/>
                <a:sym typeface="Arial"/>
              </a:defRPr>
            </a:lvl1pPr>
            <a:lvl2pPr marL="914400" marR="0" lvl="1" indent="-393700" algn="l" rtl="0">
              <a:lnSpc>
                <a:spcPct val="100000"/>
              </a:lnSpc>
              <a:spcBef>
                <a:spcPts val="700"/>
              </a:spcBef>
              <a:spcAft>
                <a:spcPts val="0"/>
              </a:spcAft>
              <a:buClr>
                <a:srgbClr val="0D8774"/>
              </a:buClr>
              <a:buSzPts val="2600"/>
              <a:buFont typeface="Arial" panose="020B0604020202020204" pitchFamily="34" charset="0"/>
              <a:buChar char="•"/>
              <a:defRPr sz="2400" b="0" i="0" u="none" strike="noStrike" cap="none">
                <a:solidFill>
                  <a:schemeClr val="accent4"/>
                </a:solidFill>
                <a:latin typeface="Arial"/>
                <a:ea typeface="Arial"/>
                <a:cs typeface="Arial"/>
                <a:sym typeface="Arial"/>
              </a:defRPr>
            </a:lvl2pPr>
            <a:lvl3pPr marL="1371600" marR="0" lvl="2" indent="-381000" algn="l" rtl="0">
              <a:lnSpc>
                <a:spcPct val="100000"/>
              </a:lnSpc>
              <a:spcBef>
                <a:spcPts val="650"/>
              </a:spcBef>
              <a:spcAft>
                <a:spcPts val="0"/>
              </a:spcAft>
              <a:buClr>
                <a:srgbClr val="0D8774"/>
              </a:buClr>
              <a:buSzPts val="2400"/>
              <a:buFont typeface="Arial" panose="020B0604020202020204" pitchFamily="34" charset="0"/>
              <a:buChar char="•"/>
              <a:defRPr sz="2000" b="0" i="0" u="none" strike="noStrike" cap="none">
                <a:solidFill>
                  <a:schemeClr val="accent4"/>
                </a:solidFill>
                <a:latin typeface="Arial"/>
                <a:ea typeface="Arial"/>
                <a:cs typeface="Arial"/>
                <a:sym typeface="Arial"/>
              </a:defRPr>
            </a:lvl3pPr>
            <a:lvl4pPr marL="1828800" marR="0" lvl="3" indent="-381000" algn="l" rtl="0">
              <a:lnSpc>
                <a:spcPct val="100000"/>
              </a:lnSpc>
              <a:spcBef>
                <a:spcPts val="60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4pPr>
            <a:lvl5pPr marL="2286000" marR="0" lvl="4" indent="-381000" algn="l" rtl="0">
              <a:lnSpc>
                <a:spcPct val="100000"/>
              </a:lnSpc>
              <a:spcBef>
                <a:spcPts val="720"/>
              </a:spcBef>
              <a:spcAft>
                <a:spcPts val="0"/>
              </a:spcAft>
              <a:buClr>
                <a:srgbClr val="0D8774"/>
              </a:buClr>
              <a:buSzPts val="2400"/>
              <a:buFont typeface="Arial" panose="020B0604020202020204" pitchFamily="34" charset="0"/>
              <a:buChar char="•"/>
              <a:defRPr sz="1800" b="0" i="0" u="none" strike="noStrike" cap="none">
                <a:solidFill>
                  <a:schemeClr val="accent4"/>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lvl="0"/>
            <a:endParaRPr lang="en-US"/>
          </a:p>
        </p:txBody>
      </p:sp>
      <p:sp>
        <p:nvSpPr>
          <p:cNvPr id="52" name="Google Shape;52;p10"/>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eaker Title Only ">
  <p:cSld name="2_Breaker Title Only ">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08001" y="2305250"/>
            <a:ext cx="11165841" cy="224749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5000" b="1" i="0" u="none" strike="noStrike" cap="none">
                <a:solidFill>
                  <a:srgbClr val="0B3F3A"/>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9pPr>
          </a:lstStyle>
          <a:p>
            <a:endParaRPr/>
          </a:p>
        </p:txBody>
      </p:sp>
      <p:sp>
        <p:nvSpPr>
          <p:cNvPr id="55" name="Google Shape;55;p11"/>
          <p:cNvSpPr txBox="1">
            <a:spLocks noGrp="1"/>
          </p:cNvSpPr>
          <p:nvPr>
            <p:ph type="sldNum" idx="12"/>
          </p:nvPr>
        </p:nvSpPr>
        <p:spPr>
          <a:xfrm>
            <a:off x="10914323" y="6437376"/>
            <a:ext cx="533400" cy="18288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heme" Target="../theme/theme2.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1.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82880"/>
          </a:xfrm>
          <a:prstGeom prst="rect">
            <a:avLst/>
          </a:prstGeom>
          <a:solidFill>
            <a:srgbClr val="0E8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sldNum" idx="12"/>
          </p:nvPr>
        </p:nvSpPr>
        <p:spPr>
          <a:xfrm>
            <a:off x="10914323" y="6434289"/>
            <a:ext cx="533400" cy="1828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5"/>
          <p:cNvSpPr/>
          <p:nvPr/>
        </p:nvSpPr>
        <p:spPr>
          <a:xfrm>
            <a:off x="0" y="0"/>
            <a:ext cx="12192000" cy="182880"/>
          </a:xfrm>
          <a:prstGeom prst="rect">
            <a:avLst/>
          </a:prstGeom>
          <a:solidFill>
            <a:srgbClr val="0E87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 name="Google Shape;24;p5"/>
          <p:cNvCxnSpPr/>
          <p:nvPr/>
        </p:nvCxnSpPr>
        <p:spPr>
          <a:xfrm>
            <a:off x="1311072" y="6342849"/>
            <a:ext cx="10123894" cy="0"/>
          </a:xfrm>
          <a:prstGeom prst="straightConnector1">
            <a:avLst/>
          </a:prstGeom>
          <a:noFill/>
          <a:ln w="9525" cap="flat" cmpd="sng">
            <a:solidFill>
              <a:schemeClr val="lt2"/>
            </a:solidFill>
            <a:prstDash val="solid"/>
            <a:round/>
            <a:headEnd type="none" w="sm" len="sm"/>
            <a:tailEnd type="none" w="sm" len="sm"/>
          </a:ln>
        </p:spPr>
      </p:cxnSp>
      <p:sp>
        <p:nvSpPr>
          <p:cNvPr id="25" name="Google Shape;25;p5"/>
          <p:cNvSpPr/>
          <p:nvPr/>
        </p:nvSpPr>
        <p:spPr>
          <a:xfrm>
            <a:off x="1311072" y="6434289"/>
            <a:ext cx="6412938" cy="177215"/>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1000" b="1" i="0" u="none" strike="noStrike" cap="none">
                <a:solidFill>
                  <a:srgbClr val="033F3A"/>
                </a:solidFill>
                <a:latin typeface="Arial"/>
                <a:ea typeface="Arial"/>
                <a:cs typeface="Arial"/>
                <a:sym typeface="Arial"/>
              </a:rPr>
              <a:t>Interagency Accessibility Forum (IAAF)</a:t>
            </a:r>
            <a:endParaRPr sz="1000" b="1" i="0" u="none" strike="noStrike" cap="none">
              <a:solidFill>
                <a:srgbClr val="033F3A"/>
              </a:solidFill>
              <a:latin typeface="Arial"/>
              <a:ea typeface="Arial"/>
              <a:cs typeface="Arial"/>
              <a:sym typeface="Arial"/>
            </a:endParaRPr>
          </a:p>
        </p:txBody>
      </p:sp>
      <p:pic>
        <p:nvPicPr>
          <p:cNvPr id="26" name="Google Shape;26;p5"/>
          <p:cNvPicPr preferRelativeResize="0"/>
          <p:nvPr/>
        </p:nvPicPr>
        <p:blipFill rotWithShape="1">
          <a:blip r:embed="rId40">
            <a:alphaModFix/>
          </a:blip>
          <a:srcRect/>
          <a:stretch/>
        </p:blipFill>
        <p:spPr>
          <a:xfrm>
            <a:off x="733494" y="6205689"/>
            <a:ext cx="452005"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62" r:id="rId7"/>
    <p:sldLayoutId id="2147483664" r:id="rId8"/>
    <p:sldLayoutId id="2147483665" r:id="rId9"/>
    <p:sldLayoutId id="2147483666" r:id="rId10"/>
    <p:sldLayoutId id="2147483667" r:id="rId11"/>
    <p:sldLayoutId id="2147483668" r:id="rId12"/>
    <p:sldLayoutId id="2147483669" r:id="rId13"/>
    <p:sldLayoutId id="2147483670"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itic.org/resources/vpat/ReportingConformancetoICTAccessibilityStandards-July2019.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w3.org/TR/2008/REC-WCAG20-20081211"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www.w3.org/TR/WCAG2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section508.gov/sell/vpat/"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itic.org/policy/accessibility/vpat-train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itic.org/policy/accessibility/vpat"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www.w3.org/WAI/standards-guidelines/wcag/non-web-ict/" TargetMode="External"/><Relationship Id="rId4" Type="http://schemas.openxmlformats.org/officeDocument/2006/relationships/hyperlink" Target="https://www.w3.org/TR/WCAG22/#requirements-for-wcag-2-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section508.gov/buy/determine-ict-exceptions/#0" TargetMode="External"/><Relationship Id="rId3" Type="http://schemas.openxmlformats.org/officeDocument/2006/relationships/hyperlink" Target="https://www.section508.gov/buy/determine-ict-exceptions/#7" TargetMode="External"/><Relationship Id="rId7" Type="http://schemas.openxmlformats.org/officeDocument/2006/relationships/hyperlink" Target="https://www.section508.gov/buy/determine-ict-exceptions/#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section508.gov/buy/determine-ict-exceptions/#2" TargetMode="External"/><Relationship Id="rId5" Type="http://schemas.openxmlformats.org/officeDocument/2006/relationships/hyperlink" Target="https://www.section508.gov/buy/determine-ict-exceptions/#1" TargetMode="External"/><Relationship Id="rId4" Type="http://schemas.openxmlformats.org/officeDocument/2006/relationships/hyperlink" Target="https://www.section508.gov/buy/determine-ict-exceptions/#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WAI/standards-guidelines/wcag/non-web-ic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4" name="Title 3">
            <a:extLst>
              <a:ext uri="{FF2B5EF4-FFF2-40B4-BE49-F238E27FC236}">
                <a16:creationId xmlns:a16="http://schemas.microsoft.com/office/drawing/2014/main" id="{1782A3B0-865E-047D-2590-619A8E4DBD37}"/>
              </a:ext>
            </a:extLst>
          </p:cNvPr>
          <p:cNvSpPr>
            <a:spLocks noGrp="1"/>
          </p:cNvSpPr>
          <p:nvPr>
            <p:ph type="title"/>
          </p:nvPr>
        </p:nvSpPr>
        <p:spPr/>
        <p:txBody>
          <a:bodyPr/>
          <a:lstStyle/>
          <a:p>
            <a:r>
              <a:rPr lang="en-US" dirty="0"/>
              <a:t>Scoring and Evaluating Accessibility Conformance Reports based on the VPAT</a:t>
            </a:r>
          </a:p>
        </p:txBody>
      </p:sp>
      <p:pic>
        <p:nvPicPr>
          <p:cNvPr id="65" name="Google Shape;65;p14" descr="Interagency Accessibility Forum and logo"/>
          <p:cNvPicPr preferRelativeResize="0">
            <a:picLocks noGrp="1"/>
          </p:cNvPicPr>
          <p:nvPr>
            <p:ph type="pic" idx="2"/>
          </p:nvPr>
        </p:nvPicPr>
        <p:blipFill rotWithShape="1">
          <a:blip r:embed="rId3">
            <a:alphaModFix/>
          </a:blip>
          <a:srcRect l="67" r="67"/>
          <a:stretch/>
        </p:blipFill>
        <p:spPr>
          <a:xfrm>
            <a:off x="3044789" y="1051701"/>
            <a:ext cx="6102417" cy="1828800"/>
          </a:xfrm>
          <a:prstGeom prst="rect">
            <a:avLst/>
          </a:prstGeom>
          <a:noFill/>
          <a:ln>
            <a:noFill/>
          </a:ln>
        </p:spPr>
      </p:pic>
      <p:sp>
        <p:nvSpPr>
          <p:cNvPr id="67" name="Google Shape;67;p14"/>
          <p:cNvSpPr txBox="1">
            <a:spLocks noGrp="1"/>
          </p:cNvSpPr>
          <p:nvPr>
            <p:ph type="body" idx="1"/>
          </p:nvPr>
        </p:nvSpPr>
        <p:spPr>
          <a:xfrm>
            <a:off x="3240086" y="4654423"/>
            <a:ext cx="5711825"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000" dirty="0"/>
              <a:t>Ameenah Ghoston</a:t>
            </a:r>
          </a:p>
          <a:p>
            <a:pPr marL="0" lvl="0" indent="0" algn="ctr" rtl="0">
              <a:lnSpc>
                <a:spcPct val="100000"/>
              </a:lnSpc>
              <a:spcBef>
                <a:spcPts val="0"/>
              </a:spcBef>
              <a:spcAft>
                <a:spcPts val="0"/>
              </a:spcAft>
              <a:buSzPts val="1400"/>
              <a:buNone/>
            </a:pPr>
            <a:r>
              <a:rPr lang="en-US" sz="2000" dirty="0"/>
              <a:t>May 21,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48FA-377F-A044-5636-526B1A86A6A5}"/>
              </a:ext>
            </a:extLst>
          </p:cNvPr>
          <p:cNvSpPr>
            <a:spLocks noGrp="1"/>
          </p:cNvSpPr>
          <p:nvPr>
            <p:ph type="title"/>
          </p:nvPr>
        </p:nvSpPr>
        <p:spPr/>
        <p:txBody>
          <a:bodyPr/>
          <a:lstStyle/>
          <a:p>
            <a:r>
              <a:rPr lang="en-US"/>
              <a:t>Multimedia</a:t>
            </a:r>
          </a:p>
        </p:txBody>
      </p:sp>
      <p:sp>
        <p:nvSpPr>
          <p:cNvPr id="3" name="Text Placeholder 2">
            <a:extLst>
              <a:ext uri="{FF2B5EF4-FFF2-40B4-BE49-F238E27FC236}">
                <a16:creationId xmlns:a16="http://schemas.microsoft.com/office/drawing/2014/main" id="{E316A3C8-B73B-51C6-4407-19E0F312F38D}"/>
              </a:ext>
            </a:extLst>
          </p:cNvPr>
          <p:cNvSpPr>
            <a:spLocks noGrp="1"/>
          </p:cNvSpPr>
          <p:nvPr>
            <p:ph type="body" idx="1"/>
          </p:nvPr>
        </p:nvSpPr>
        <p:spPr/>
        <p:txBody>
          <a:bodyPr/>
          <a:lstStyle/>
          <a:p>
            <a:pPr marL="158550" lvl="1" indent="-158550" fontAlgn="base"/>
            <a:r>
              <a:rPr lang="en-US" dirty="0"/>
              <a:t>503.4.1 Caption Controls</a:t>
            </a:r>
            <a:endParaRPr lang="en-US" dirty="0">
              <a:cs typeface="Calibri"/>
            </a:endParaRPr>
          </a:p>
          <a:p>
            <a:pPr marL="158550" lvl="1" indent="-158550" fontAlgn="base"/>
            <a:r>
              <a:rPr lang="en-US" dirty="0"/>
              <a:t>503.4.2 Audio Description Controls</a:t>
            </a:r>
            <a:endParaRPr lang="en-US" dirty="0">
              <a:cs typeface="Calibri"/>
            </a:endParaRPr>
          </a:p>
        </p:txBody>
      </p:sp>
      <p:sp>
        <p:nvSpPr>
          <p:cNvPr id="4" name="Slide Number Placeholder 3">
            <a:extLst>
              <a:ext uri="{FF2B5EF4-FFF2-40B4-BE49-F238E27FC236}">
                <a16:creationId xmlns:a16="http://schemas.microsoft.com/office/drawing/2014/main" id="{C3E164FE-D1D0-33B9-2A13-90D09E3571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70136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F5AF-E18D-C7BA-4117-7CCFC233EA26}"/>
              </a:ext>
            </a:extLst>
          </p:cNvPr>
          <p:cNvSpPr>
            <a:spLocks noGrp="1"/>
          </p:cNvSpPr>
          <p:nvPr>
            <p:ph type="title"/>
          </p:nvPr>
        </p:nvSpPr>
        <p:spPr/>
        <p:txBody>
          <a:bodyPr/>
          <a:lstStyle/>
          <a:p>
            <a:r>
              <a:rPr lang="en-US"/>
              <a:t>Authoring tools</a:t>
            </a:r>
          </a:p>
        </p:txBody>
      </p:sp>
      <p:sp>
        <p:nvSpPr>
          <p:cNvPr id="3" name="Text Placeholder 2">
            <a:extLst>
              <a:ext uri="{FF2B5EF4-FFF2-40B4-BE49-F238E27FC236}">
                <a16:creationId xmlns:a16="http://schemas.microsoft.com/office/drawing/2014/main" id="{7260BDF0-72F1-9DDF-CEAA-3AF1144C6590}"/>
              </a:ext>
            </a:extLst>
          </p:cNvPr>
          <p:cNvSpPr>
            <a:spLocks noGrp="1"/>
          </p:cNvSpPr>
          <p:nvPr>
            <p:ph type="body" idx="1"/>
          </p:nvPr>
        </p:nvSpPr>
        <p:spPr/>
        <p:txBody>
          <a:bodyPr/>
          <a:lstStyle/>
          <a:p>
            <a:pPr marL="342900" lvl="1" indent="-342900" fontAlgn="base">
              <a:lnSpc>
                <a:spcPct val="150000"/>
              </a:lnSpc>
            </a:pPr>
            <a:r>
              <a:rPr lang="en-US" dirty="0"/>
              <a:t>504.2.1 Preservation of Information Provided for Accessibility in Format Conversion</a:t>
            </a:r>
            <a:endParaRPr lang="en-US" dirty="0">
              <a:cs typeface="Calibri"/>
            </a:endParaRPr>
          </a:p>
          <a:p>
            <a:pPr marL="342900" lvl="1" indent="-342900" fontAlgn="base">
              <a:lnSpc>
                <a:spcPct val="150000"/>
              </a:lnSpc>
            </a:pPr>
            <a:r>
              <a:rPr lang="en-US" dirty="0"/>
              <a:t>504.2.2 PDF Export</a:t>
            </a:r>
            <a:endParaRPr lang="en-US" dirty="0">
              <a:cs typeface="Calibri"/>
            </a:endParaRPr>
          </a:p>
          <a:p>
            <a:pPr marL="342900" lvl="1" indent="-342900" fontAlgn="base">
              <a:lnSpc>
                <a:spcPct val="150000"/>
              </a:lnSpc>
            </a:pPr>
            <a:r>
              <a:rPr lang="en-US" dirty="0"/>
              <a:t>504.3 Prompts</a:t>
            </a:r>
            <a:endParaRPr lang="en-US" dirty="0">
              <a:cs typeface="Calibri"/>
            </a:endParaRPr>
          </a:p>
          <a:p>
            <a:pPr marL="342900" lvl="1" indent="-342900" fontAlgn="base">
              <a:lnSpc>
                <a:spcPct val="150000"/>
              </a:lnSpc>
            </a:pPr>
            <a:r>
              <a:rPr lang="en-US" dirty="0"/>
              <a:t>504.4 Templates</a:t>
            </a:r>
            <a:endParaRPr lang="en-US" dirty="0">
              <a:cs typeface="Calibri"/>
            </a:endParaRPr>
          </a:p>
        </p:txBody>
      </p:sp>
      <p:sp>
        <p:nvSpPr>
          <p:cNvPr id="4" name="Slide Number Placeholder 3">
            <a:extLst>
              <a:ext uri="{FF2B5EF4-FFF2-40B4-BE49-F238E27FC236}">
                <a16:creationId xmlns:a16="http://schemas.microsoft.com/office/drawing/2014/main" id="{7E8F9AAF-5C03-9DC3-43F8-E6710DB08E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23187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210A-6713-FC47-BD30-90709E6057D2}"/>
              </a:ext>
            </a:extLst>
          </p:cNvPr>
          <p:cNvSpPr>
            <a:spLocks noGrp="1"/>
          </p:cNvSpPr>
          <p:nvPr>
            <p:ph type="title"/>
          </p:nvPr>
        </p:nvSpPr>
        <p:spPr/>
        <p:txBody>
          <a:bodyPr/>
          <a:lstStyle/>
          <a:p>
            <a:r>
              <a:rPr lang="en-US"/>
              <a:t>Platform</a:t>
            </a:r>
          </a:p>
        </p:txBody>
      </p:sp>
      <p:sp>
        <p:nvSpPr>
          <p:cNvPr id="3" name="Text Placeholder 2">
            <a:extLst>
              <a:ext uri="{FF2B5EF4-FFF2-40B4-BE49-F238E27FC236}">
                <a16:creationId xmlns:a16="http://schemas.microsoft.com/office/drawing/2014/main" id="{ACE9BF27-D95C-3541-82A4-D65968D72655}"/>
              </a:ext>
            </a:extLst>
          </p:cNvPr>
          <p:cNvSpPr>
            <a:spLocks noGrp="1"/>
          </p:cNvSpPr>
          <p:nvPr>
            <p:ph type="body" idx="1"/>
          </p:nvPr>
        </p:nvSpPr>
        <p:spPr/>
        <p:txBody>
          <a:bodyPr>
            <a:normAutofit/>
          </a:bodyPr>
          <a:lstStyle/>
          <a:p>
            <a:pPr marL="342900" lvl="1" indent="-342900" fontAlgn="base">
              <a:lnSpc>
                <a:spcPct val="150000"/>
              </a:lnSpc>
            </a:pPr>
            <a:r>
              <a:rPr lang="en-US" dirty="0"/>
              <a:t>502.2.x Interoperability with AT (2 items)</a:t>
            </a:r>
            <a:endParaRPr lang="en-US" dirty="0">
              <a:cs typeface="Calibri"/>
            </a:endParaRPr>
          </a:p>
          <a:p>
            <a:pPr marL="342900" lvl="1" indent="-342900" fontAlgn="base">
              <a:lnSpc>
                <a:spcPct val="150000"/>
              </a:lnSpc>
            </a:pPr>
            <a:r>
              <a:rPr lang="en-US" dirty="0"/>
              <a:t>502.3.x Accessibility Services (14 items)</a:t>
            </a:r>
            <a:endParaRPr lang="en-US" dirty="0">
              <a:cs typeface="Calibri"/>
            </a:endParaRPr>
          </a:p>
          <a:p>
            <a:pPr marL="342900" lvl="1" indent="-342900" fontAlgn="base">
              <a:lnSpc>
                <a:spcPct val="150000"/>
              </a:lnSpc>
            </a:pPr>
            <a:r>
              <a:rPr lang="en-US" dirty="0"/>
              <a:t>502.4 Platform Accessibility Features</a:t>
            </a:r>
          </a:p>
          <a:p>
            <a:pPr marL="342900" lvl="1" indent="-342900" fontAlgn="base">
              <a:lnSpc>
                <a:spcPct val="150000"/>
              </a:lnSpc>
            </a:pPr>
            <a:r>
              <a:rPr lang="en-US" dirty="0"/>
              <a:t>503.2 User Preferences</a:t>
            </a:r>
            <a:endParaRPr lang="en-US" dirty="0">
              <a:cs typeface="Calibri"/>
            </a:endParaRPr>
          </a:p>
        </p:txBody>
      </p:sp>
      <p:sp>
        <p:nvSpPr>
          <p:cNvPr id="6" name="Slide Number Placeholder 5">
            <a:extLst>
              <a:ext uri="{FF2B5EF4-FFF2-40B4-BE49-F238E27FC236}">
                <a16:creationId xmlns:a16="http://schemas.microsoft.com/office/drawing/2014/main" id="{10ADCD49-441B-FDB8-E61E-D27830AEA6DE}"/>
              </a:ext>
            </a:extLst>
          </p:cNvPr>
          <p:cNvSpPr>
            <a:spLocks noGrp="1"/>
          </p:cNvSpPr>
          <p:nvPr>
            <p:ph type="sldNum" idx="12"/>
          </p:nvPr>
        </p:nvSpPr>
        <p:spPr/>
        <p:txBody>
          <a:bodyPr/>
          <a:lstStyle/>
          <a:p>
            <a:fld id="{B8EC6C1D-B94A-4A9A-BD8D-A546578E37EF}" type="slidenum">
              <a:rPr lang="en-US" smtClean="0"/>
              <a:pPr/>
              <a:t>12</a:t>
            </a:fld>
            <a:endParaRPr lang="en-US"/>
          </a:p>
        </p:txBody>
      </p:sp>
    </p:spTree>
    <p:extLst>
      <p:ext uri="{BB962C8B-B14F-4D97-AF65-F5344CB8AC3E}">
        <p14:creationId xmlns:p14="http://schemas.microsoft.com/office/powerpoint/2010/main" val="112925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EF1A-B51E-4A4D-90D8-6DCD9C0B5EDF}"/>
              </a:ext>
            </a:extLst>
          </p:cNvPr>
          <p:cNvSpPr>
            <a:spLocks noGrp="1"/>
          </p:cNvSpPr>
          <p:nvPr>
            <p:ph type="title"/>
          </p:nvPr>
        </p:nvSpPr>
        <p:spPr/>
        <p:txBody>
          <a:bodyPr/>
          <a:lstStyle/>
          <a:p>
            <a:r>
              <a:rPr lang="en-US"/>
              <a:t>Assistive Technology</a:t>
            </a:r>
          </a:p>
        </p:txBody>
      </p:sp>
      <p:sp>
        <p:nvSpPr>
          <p:cNvPr id="3" name="Text Placeholder 2">
            <a:extLst>
              <a:ext uri="{FF2B5EF4-FFF2-40B4-BE49-F238E27FC236}">
                <a16:creationId xmlns:a16="http://schemas.microsoft.com/office/drawing/2014/main" id="{3ABF3290-A4BE-6147-9E4A-C414CD884F3D}"/>
              </a:ext>
            </a:extLst>
          </p:cNvPr>
          <p:cNvSpPr>
            <a:spLocks noGrp="1"/>
          </p:cNvSpPr>
          <p:nvPr>
            <p:ph type="body" idx="1"/>
          </p:nvPr>
        </p:nvSpPr>
        <p:spPr/>
        <p:txBody>
          <a:bodyPr>
            <a:normAutofit/>
          </a:bodyPr>
          <a:lstStyle/>
          <a:p>
            <a:pPr marL="342900" indent="-342900"/>
            <a:r>
              <a:rPr lang="en-US" sz="2400" dirty="0"/>
              <a:t>503.3 Alternative User Interfaces</a:t>
            </a:r>
            <a:endParaRPr lang="en-US" sz="2400" dirty="0">
              <a:cs typeface="Calibri"/>
            </a:endParaRPr>
          </a:p>
        </p:txBody>
      </p:sp>
      <p:sp>
        <p:nvSpPr>
          <p:cNvPr id="6" name="Slide Number Placeholder 5">
            <a:extLst>
              <a:ext uri="{FF2B5EF4-FFF2-40B4-BE49-F238E27FC236}">
                <a16:creationId xmlns:a16="http://schemas.microsoft.com/office/drawing/2014/main" id="{95E38A5C-57DE-277B-C082-89ED64E7FF14}"/>
              </a:ext>
            </a:extLst>
          </p:cNvPr>
          <p:cNvSpPr>
            <a:spLocks noGrp="1"/>
          </p:cNvSpPr>
          <p:nvPr>
            <p:ph type="sldNum" idx="12"/>
          </p:nvPr>
        </p:nvSpPr>
        <p:spPr/>
        <p:txBody>
          <a:bodyPr/>
          <a:lstStyle/>
          <a:p>
            <a:fld id="{B8EC6C1D-B94A-4A9A-BD8D-A546578E37EF}" type="slidenum">
              <a:rPr lang="en-US" smtClean="0"/>
              <a:pPr/>
              <a:t>13</a:t>
            </a:fld>
            <a:endParaRPr lang="en-US"/>
          </a:p>
        </p:txBody>
      </p:sp>
    </p:spTree>
    <p:extLst>
      <p:ext uri="{BB962C8B-B14F-4D97-AF65-F5344CB8AC3E}">
        <p14:creationId xmlns:p14="http://schemas.microsoft.com/office/powerpoint/2010/main" val="4286465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B4A0-F9D2-F64B-9F58-342B595B1080}"/>
              </a:ext>
            </a:extLst>
          </p:cNvPr>
          <p:cNvSpPr>
            <a:spLocks noGrp="1"/>
          </p:cNvSpPr>
          <p:nvPr>
            <p:ph type="title"/>
          </p:nvPr>
        </p:nvSpPr>
        <p:spPr/>
        <p:txBody>
          <a:bodyPr/>
          <a:lstStyle/>
          <a:p>
            <a:r>
              <a:rPr lang="en-US"/>
              <a:t>Criteria that apply sometimes</a:t>
            </a:r>
          </a:p>
        </p:txBody>
      </p:sp>
      <p:sp>
        <p:nvSpPr>
          <p:cNvPr id="3" name="Text Placeholder 2">
            <a:extLst>
              <a:ext uri="{FF2B5EF4-FFF2-40B4-BE49-F238E27FC236}">
                <a16:creationId xmlns:a16="http://schemas.microsoft.com/office/drawing/2014/main" id="{A131AD99-093B-B54D-B1F2-F2D9BA4022A8}"/>
              </a:ext>
            </a:extLst>
          </p:cNvPr>
          <p:cNvSpPr>
            <a:spLocks noGrp="1"/>
          </p:cNvSpPr>
          <p:nvPr>
            <p:ph type="body" idx="1"/>
          </p:nvPr>
        </p:nvSpPr>
        <p:spPr>
          <a:xfrm>
            <a:off x="731520" y="1271118"/>
            <a:ext cx="10725912" cy="4848328"/>
          </a:xfrm>
        </p:spPr>
        <p:txBody>
          <a:bodyPr>
            <a:noAutofit/>
          </a:bodyPr>
          <a:lstStyle/>
          <a:p>
            <a:pPr marL="380990" lvl="1" indent="-380990" fontAlgn="base">
              <a:lnSpc>
                <a:spcPct val="120000"/>
              </a:lnSpc>
              <a:spcBef>
                <a:spcPts val="0"/>
              </a:spcBef>
              <a:buFont typeface="Arial" panose="020B0604020202020204" pitchFamily="34" charset="0"/>
              <a:buChar char="•"/>
            </a:pPr>
            <a:r>
              <a:rPr lang="en-US" dirty="0"/>
              <a:t>302 Functional Performance Criteria (FPC)</a:t>
            </a:r>
          </a:p>
          <a:p>
            <a:pPr lvl="1">
              <a:lnSpc>
                <a:spcPct val="120000"/>
              </a:lnSpc>
              <a:spcBef>
                <a:spcPts val="0"/>
              </a:spcBef>
              <a:buFont typeface="Arial" panose="020B0604020202020204" pitchFamily="34" charset="0"/>
              <a:buChar char="•"/>
            </a:pPr>
            <a:r>
              <a:rPr lang="en-US" sz="2200" dirty="0">
                <a:ea typeface="+mn-lt"/>
                <a:cs typeface="+mn-lt"/>
              </a:rPr>
              <a:t>302.1 Without Vision</a:t>
            </a:r>
            <a:endParaRPr lang="en-US" sz="2200" dirty="0">
              <a:cs typeface="Calibri"/>
            </a:endParaRPr>
          </a:p>
          <a:p>
            <a:pPr lvl="1">
              <a:lnSpc>
                <a:spcPct val="120000"/>
              </a:lnSpc>
              <a:spcBef>
                <a:spcPts val="0"/>
              </a:spcBef>
              <a:buFont typeface="Arial" panose="020B0604020202020204" pitchFamily="34" charset="0"/>
              <a:buChar char="•"/>
            </a:pPr>
            <a:r>
              <a:rPr lang="en-US" sz="2200" dirty="0">
                <a:ea typeface="+mn-lt"/>
                <a:cs typeface="+mn-lt"/>
              </a:rPr>
              <a:t>302.2 With Limited Vision</a:t>
            </a:r>
            <a:endParaRPr lang="en-US" sz="2200" dirty="0"/>
          </a:p>
          <a:p>
            <a:pPr lvl="1">
              <a:lnSpc>
                <a:spcPct val="120000"/>
              </a:lnSpc>
              <a:spcBef>
                <a:spcPts val="0"/>
              </a:spcBef>
              <a:buFont typeface="Arial" panose="020B0604020202020204" pitchFamily="34" charset="0"/>
              <a:buChar char="•"/>
            </a:pPr>
            <a:r>
              <a:rPr lang="en-US" sz="2200" dirty="0">
                <a:ea typeface="+mn-lt"/>
                <a:cs typeface="+mn-lt"/>
              </a:rPr>
              <a:t>302.3 Without Perception of Color</a:t>
            </a:r>
            <a:endParaRPr lang="en-US" sz="2200" dirty="0"/>
          </a:p>
          <a:p>
            <a:pPr lvl="1">
              <a:lnSpc>
                <a:spcPct val="120000"/>
              </a:lnSpc>
              <a:spcBef>
                <a:spcPts val="0"/>
              </a:spcBef>
              <a:buFont typeface="Arial" panose="020B0604020202020204" pitchFamily="34" charset="0"/>
              <a:buChar char="•"/>
            </a:pPr>
            <a:r>
              <a:rPr lang="en-US" sz="2200" dirty="0">
                <a:ea typeface="+mn-lt"/>
                <a:cs typeface="+mn-lt"/>
              </a:rPr>
              <a:t>302.4 Without Hearing</a:t>
            </a:r>
            <a:endParaRPr lang="en-US" sz="2200" dirty="0"/>
          </a:p>
          <a:p>
            <a:pPr lvl="1">
              <a:lnSpc>
                <a:spcPct val="120000"/>
              </a:lnSpc>
              <a:spcBef>
                <a:spcPts val="0"/>
              </a:spcBef>
              <a:buFont typeface="Arial" panose="020B0604020202020204" pitchFamily="34" charset="0"/>
              <a:buChar char="•"/>
            </a:pPr>
            <a:r>
              <a:rPr lang="en-US" sz="2200" dirty="0">
                <a:ea typeface="+mn-lt"/>
                <a:cs typeface="+mn-lt"/>
              </a:rPr>
              <a:t>302.5 With Limited Hearing</a:t>
            </a:r>
            <a:endParaRPr lang="en-US" sz="2200" dirty="0"/>
          </a:p>
          <a:p>
            <a:pPr lvl="1">
              <a:lnSpc>
                <a:spcPct val="120000"/>
              </a:lnSpc>
              <a:spcBef>
                <a:spcPts val="0"/>
              </a:spcBef>
              <a:buFont typeface="Arial" panose="020B0604020202020204" pitchFamily="34" charset="0"/>
              <a:buChar char="•"/>
            </a:pPr>
            <a:r>
              <a:rPr lang="en-US" sz="2200" dirty="0">
                <a:ea typeface="+mn-lt"/>
                <a:cs typeface="+mn-lt"/>
              </a:rPr>
              <a:t>302.6 Without Speech</a:t>
            </a:r>
            <a:endParaRPr lang="en-US" sz="2200" dirty="0"/>
          </a:p>
          <a:p>
            <a:pPr lvl="1">
              <a:lnSpc>
                <a:spcPct val="120000"/>
              </a:lnSpc>
              <a:spcBef>
                <a:spcPts val="0"/>
              </a:spcBef>
              <a:buFont typeface="Arial" panose="020B0604020202020204" pitchFamily="34" charset="0"/>
              <a:buChar char="•"/>
            </a:pPr>
            <a:r>
              <a:rPr lang="en-US" sz="2200" dirty="0">
                <a:ea typeface="+mn-lt"/>
                <a:cs typeface="+mn-lt"/>
              </a:rPr>
              <a:t>302.7 With Limited Manipulation</a:t>
            </a:r>
            <a:endParaRPr lang="en-US" sz="2200" dirty="0"/>
          </a:p>
          <a:p>
            <a:pPr lvl="1">
              <a:lnSpc>
                <a:spcPct val="120000"/>
              </a:lnSpc>
              <a:spcBef>
                <a:spcPts val="0"/>
              </a:spcBef>
              <a:buFont typeface="Arial" panose="020B0604020202020204" pitchFamily="34" charset="0"/>
              <a:buChar char="•"/>
            </a:pPr>
            <a:r>
              <a:rPr lang="en-US" sz="2200" dirty="0">
                <a:ea typeface="+mn-lt"/>
                <a:cs typeface="+mn-lt"/>
              </a:rPr>
              <a:t>302.8 With Limited Reach and Strength</a:t>
            </a:r>
            <a:endParaRPr lang="en-US" sz="2200" dirty="0"/>
          </a:p>
          <a:p>
            <a:pPr marL="380990" lvl="1" indent="-380990" fontAlgn="base">
              <a:lnSpc>
                <a:spcPct val="120000"/>
              </a:lnSpc>
              <a:spcBef>
                <a:spcPts val="0"/>
              </a:spcBef>
              <a:buFont typeface="Arial" panose="020B0604020202020204" pitchFamily="34" charset="0"/>
              <a:buChar char="•"/>
            </a:pPr>
            <a:r>
              <a:rPr lang="en-US" dirty="0"/>
              <a:t>302.9 With Limited Language, Cognitive, and Learning Abilities</a:t>
            </a:r>
          </a:p>
        </p:txBody>
      </p:sp>
      <p:sp>
        <p:nvSpPr>
          <p:cNvPr id="6" name="Slide Number Placeholder 5">
            <a:extLst>
              <a:ext uri="{FF2B5EF4-FFF2-40B4-BE49-F238E27FC236}">
                <a16:creationId xmlns:a16="http://schemas.microsoft.com/office/drawing/2014/main" id="{FB4F45B5-ABC8-8B22-B148-3E4251F53190}"/>
              </a:ext>
            </a:extLst>
          </p:cNvPr>
          <p:cNvSpPr>
            <a:spLocks noGrp="1"/>
          </p:cNvSpPr>
          <p:nvPr>
            <p:ph type="sldNum" idx="12"/>
          </p:nvPr>
        </p:nvSpPr>
        <p:spPr/>
        <p:txBody>
          <a:bodyPr/>
          <a:lstStyle/>
          <a:p>
            <a:fld id="{B8EC6C1D-B94A-4A9A-BD8D-A546578E37EF}" type="slidenum">
              <a:rPr lang="en-US" smtClean="0"/>
              <a:pPr/>
              <a:t>14</a:t>
            </a:fld>
            <a:endParaRPr lang="en-US"/>
          </a:p>
        </p:txBody>
      </p:sp>
    </p:spTree>
    <p:extLst>
      <p:ext uri="{BB962C8B-B14F-4D97-AF65-F5344CB8AC3E}">
        <p14:creationId xmlns:p14="http://schemas.microsoft.com/office/powerpoint/2010/main" val="35172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3142-8A95-D44B-A592-202AC950DEBE}"/>
              </a:ext>
            </a:extLst>
          </p:cNvPr>
          <p:cNvSpPr>
            <a:spLocks noGrp="1"/>
          </p:cNvSpPr>
          <p:nvPr>
            <p:ph type="title"/>
          </p:nvPr>
        </p:nvSpPr>
        <p:spPr/>
        <p:txBody>
          <a:bodyPr/>
          <a:lstStyle/>
          <a:p>
            <a:r>
              <a:rPr lang="en-US"/>
              <a:t>Section 508 Software Criteria Summary</a:t>
            </a:r>
          </a:p>
        </p:txBody>
      </p:sp>
      <p:sp>
        <p:nvSpPr>
          <p:cNvPr id="5" name="Slide Number Placeholder 4">
            <a:extLst>
              <a:ext uri="{FF2B5EF4-FFF2-40B4-BE49-F238E27FC236}">
                <a16:creationId xmlns:a16="http://schemas.microsoft.com/office/drawing/2014/main" id="{E8397CA8-E99C-D953-2FFD-F4B4FA8DB663}"/>
              </a:ext>
            </a:extLst>
          </p:cNvPr>
          <p:cNvSpPr>
            <a:spLocks noGrp="1"/>
          </p:cNvSpPr>
          <p:nvPr>
            <p:ph type="sldNum" idx="12"/>
          </p:nvPr>
        </p:nvSpPr>
        <p:spPr/>
        <p:txBody>
          <a:bodyPr/>
          <a:lstStyle/>
          <a:p>
            <a:fld id="{B8EC6C1D-B94A-4A9A-BD8D-A546578E37EF}" type="slidenum">
              <a:rPr lang="en-US" smtClean="0"/>
              <a:pPr/>
              <a:t>15</a:t>
            </a:fld>
            <a:endParaRPr lang="en-US"/>
          </a:p>
        </p:txBody>
      </p:sp>
      <p:graphicFrame>
        <p:nvGraphicFramePr>
          <p:cNvPr id="6" name="Table 6">
            <a:extLst>
              <a:ext uri="{FF2B5EF4-FFF2-40B4-BE49-F238E27FC236}">
                <a16:creationId xmlns:a16="http://schemas.microsoft.com/office/drawing/2014/main" id="{75BF2D58-9F41-974D-A21F-ECAF187D7795}"/>
              </a:ext>
            </a:extLst>
          </p:cNvPr>
          <p:cNvGraphicFramePr>
            <a:graphicFrameLocks noGrp="1"/>
          </p:cNvGraphicFramePr>
          <p:nvPr>
            <p:extLst>
              <p:ext uri="{D42A27DB-BD31-4B8C-83A1-F6EECF244321}">
                <p14:modId xmlns:p14="http://schemas.microsoft.com/office/powerpoint/2010/main" val="3191787557"/>
              </p:ext>
            </p:extLst>
          </p:nvPr>
        </p:nvGraphicFramePr>
        <p:xfrm>
          <a:off x="444609" y="1322794"/>
          <a:ext cx="10899979" cy="4542360"/>
        </p:xfrm>
        <a:graphic>
          <a:graphicData uri="http://schemas.openxmlformats.org/drawingml/2006/table">
            <a:tbl>
              <a:tblPr firstRow="1" bandRow="1">
                <a:tableStyleId>{BC89EF96-8CEA-46FF-86C4-4CE0E7609802}</a:tableStyleId>
              </a:tblPr>
              <a:tblGrid>
                <a:gridCol w="4322632">
                  <a:extLst>
                    <a:ext uri="{9D8B030D-6E8A-4147-A177-3AD203B41FA5}">
                      <a16:colId xmlns:a16="http://schemas.microsoft.com/office/drawing/2014/main" val="946392192"/>
                    </a:ext>
                  </a:extLst>
                </a:gridCol>
                <a:gridCol w="1419263">
                  <a:extLst>
                    <a:ext uri="{9D8B030D-6E8A-4147-A177-3AD203B41FA5}">
                      <a16:colId xmlns:a16="http://schemas.microsoft.com/office/drawing/2014/main" val="2320297622"/>
                    </a:ext>
                  </a:extLst>
                </a:gridCol>
                <a:gridCol w="1345013">
                  <a:extLst>
                    <a:ext uri="{9D8B030D-6E8A-4147-A177-3AD203B41FA5}">
                      <a16:colId xmlns:a16="http://schemas.microsoft.com/office/drawing/2014/main" val="4051959942"/>
                    </a:ext>
                  </a:extLst>
                </a:gridCol>
                <a:gridCol w="1050946">
                  <a:extLst>
                    <a:ext uri="{9D8B030D-6E8A-4147-A177-3AD203B41FA5}">
                      <a16:colId xmlns:a16="http://schemas.microsoft.com/office/drawing/2014/main" val="4232648335"/>
                    </a:ext>
                  </a:extLst>
                </a:gridCol>
                <a:gridCol w="1139606">
                  <a:extLst>
                    <a:ext uri="{9D8B030D-6E8A-4147-A177-3AD203B41FA5}">
                      <a16:colId xmlns:a16="http://schemas.microsoft.com/office/drawing/2014/main" val="3445924453"/>
                    </a:ext>
                  </a:extLst>
                </a:gridCol>
                <a:gridCol w="872359">
                  <a:extLst>
                    <a:ext uri="{9D8B030D-6E8A-4147-A177-3AD203B41FA5}">
                      <a16:colId xmlns:a16="http://schemas.microsoft.com/office/drawing/2014/main" val="1550463605"/>
                    </a:ext>
                  </a:extLst>
                </a:gridCol>
                <a:gridCol w="750160">
                  <a:extLst>
                    <a:ext uri="{9D8B030D-6E8A-4147-A177-3AD203B41FA5}">
                      <a16:colId xmlns:a16="http://schemas.microsoft.com/office/drawing/2014/main" val="2253201700"/>
                    </a:ext>
                  </a:extLst>
                </a:gridCol>
              </a:tblGrid>
              <a:tr h="988022">
                <a:tc>
                  <a:txBody>
                    <a:bodyPr/>
                    <a:lstStyle/>
                    <a:p>
                      <a:pPr algn="ctr"/>
                      <a:r>
                        <a:rPr lang="en-US" sz="1500" dirty="0"/>
                        <a:t>Software Criteria</a:t>
                      </a:r>
                    </a:p>
                  </a:txBody>
                  <a:tcPr marL="41587" marR="41587" marT="20793" marB="20793" anchor="ctr"/>
                </a:tc>
                <a:tc>
                  <a:txBody>
                    <a:bodyPr/>
                    <a:lstStyle/>
                    <a:p>
                      <a:pPr algn="ctr"/>
                      <a:r>
                        <a:rPr lang="en-US" sz="1500" dirty="0"/>
                        <a:t>Web UI</a:t>
                      </a:r>
                    </a:p>
                    <a:p>
                      <a:pPr algn="ctr"/>
                      <a:r>
                        <a:rPr lang="en-US" sz="1500" dirty="0"/>
                        <a:t>Web Docs</a:t>
                      </a:r>
                    </a:p>
                    <a:p>
                      <a:pPr algn="ctr"/>
                      <a:r>
                        <a:rPr lang="en-US" sz="1500" dirty="0"/>
                        <a:t>Non-web Docs</a:t>
                      </a:r>
                    </a:p>
                  </a:txBody>
                  <a:tcPr marL="41587" marR="41587" marT="20793" marB="20793" anchor="ctr"/>
                </a:tc>
                <a:tc>
                  <a:txBody>
                    <a:bodyPr/>
                    <a:lstStyle/>
                    <a:p>
                      <a:pPr algn="ctr"/>
                      <a:r>
                        <a:rPr lang="en-US" sz="1500" dirty="0"/>
                        <a:t>Non-Web UI</a:t>
                      </a:r>
                    </a:p>
                    <a:p>
                      <a:pPr algn="ctr"/>
                      <a:r>
                        <a:rPr lang="en-US" sz="1500" dirty="0"/>
                        <a:t>CLI</a:t>
                      </a:r>
                    </a:p>
                    <a:p>
                      <a:pPr algn="ctr"/>
                      <a:r>
                        <a:rPr lang="en-US" sz="1500" dirty="0"/>
                        <a:t>Native Mobile</a:t>
                      </a:r>
                    </a:p>
                  </a:txBody>
                  <a:tcPr marL="41587" marR="41587" marT="20793" marB="20793" anchor="ctr"/>
                </a:tc>
                <a:tc>
                  <a:txBody>
                    <a:bodyPr/>
                    <a:lstStyle/>
                    <a:p>
                      <a:pPr algn="ctr"/>
                      <a:r>
                        <a:rPr lang="en-US" sz="1500" dirty="0"/>
                        <a:t>Authoring Tool</a:t>
                      </a:r>
                    </a:p>
                  </a:txBody>
                  <a:tcPr marL="41587" marR="41587" marT="20793" marB="20793" anchor="ctr"/>
                </a:tc>
                <a:tc>
                  <a:txBody>
                    <a:bodyPr/>
                    <a:lstStyle/>
                    <a:p>
                      <a:pPr algn="ctr"/>
                      <a:r>
                        <a:rPr lang="en-US" sz="1500" dirty="0"/>
                        <a:t>Multimedia</a:t>
                      </a:r>
                    </a:p>
                  </a:txBody>
                  <a:tcPr marL="41587" marR="41587" marT="20793" marB="20793" anchor="ctr"/>
                </a:tc>
                <a:tc>
                  <a:txBody>
                    <a:bodyPr/>
                    <a:lstStyle/>
                    <a:p>
                      <a:pPr algn="ctr"/>
                      <a:r>
                        <a:rPr lang="en-US" sz="1500" dirty="0"/>
                        <a:t>Platform</a:t>
                      </a:r>
                    </a:p>
                  </a:txBody>
                  <a:tcPr marL="41587" marR="41587" marT="20793" marB="20793" anchor="ctr"/>
                </a:tc>
                <a:tc>
                  <a:txBody>
                    <a:bodyPr/>
                    <a:lstStyle/>
                    <a:p>
                      <a:pPr algn="ctr"/>
                      <a:r>
                        <a:rPr lang="en-US" sz="1500" dirty="0"/>
                        <a:t>AT</a:t>
                      </a:r>
                    </a:p>
                  </a:txBody>
                  <a:tcPr marL="41587" marR="41587" marT="20793" marB="20793" anchor="ctr"/>
                </a:tc>
                <a:extLst>
                  <a:ext uri="{0D108BD9-81ED-4DB2-BD59-A6C34878D82A}">
                    <a16:rowId xmlns:a16="http://schemas.microsoft.com/office/drawing/2014/main" val="3468103593"/>
                  </a:ext>
                </a:extLst>
              </a:tr>
              <a:tr h="378134">
                <a:tc>
                  <a:txBody>
                    <a:bodyPr/>
                    <a:lstStyle/>
                    <a:p>
                      <a:r>
                        <a:rPr lang="en-US" sz="1600" dirty="0"/>
                        <a:t>501.1 Scope – Incorporation of WCAG 2.0 AA</a:t>
                      </a:r>
                    </a:p>
                  </a:txBody>
                  <a:tcPr marL="41587" marR="41587" marT="20793" marB="20793" anchor="ctr"/>
                </a:tc>
                <a:tc>
                  <a:txBody>
                    <a:bodyPr/>
                    <a:lstStyle/>
                    <a:p>
                      <a:r>
                        <a:rPr lang="en-US" sz="1600"/>
                        <a:t>X</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X</a:t>
                      </a:r>
                    </a:p>
                  </a:txBody>
                  <a:tcPr marL="41587" marR="41587" marT="20793" marB="20793" anchor="ctr" anchorCtr="1"/>
                </a:tc>
                <a:extLst>
                  <a:ext uri="{0D108BD9-81ED-4DB2-BD59-A6C34878D82A}">
                    <a16:rowId xmlns:a16="http://schemas.microsoft.com/office/drawing/2014/main" val="3497696293"/>
                  </a:ext>
                </a:extLst>
              </a:tr>
              <a:tr h="378134">
                <a:tc>
                  <a:txBody>
                    <a:bodyPr/>
                    <a:lstStyle/>
                    <a:p>
                      <a:r>
                        <a:rPr lang="en-US" sz="1600"/>
                        <a:t>502.2.1 User Control of Accessibility Features</a:t>
                      </a:r>
                    </a:p>
                  </a:txBody>
                  <a:tcPr marL="41587" marR="41587" marT="20793" marB="20793" anchor="ctr"/>
                </a:tc>
                <a:tc>
                  <a:txBody>
                    <a:bodyPr/>
                    <a:lstStyle/>
                    <a:p>
                      <a:r>
                        <a:rPr lang="en-US" sz="1600" dirty="0"/>
                        <a:t>N/A</a:t>
                      </a:r>
                    </a:p>
                  </a:txBody>
                  <a:tcPr marL="41587" marR="41587" marT="20793" marB="20793" anchor="ctr" anchorCtr="1"/>
                </a:tc>
                <a:tc>
                  <a:txBody>
                    <a:bodyPr/>
                    <a:lstStyle/>
                    <a:p>
                      <a:r>
                        <a:rPr lang="en-US" sz="1600" dirty="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N/A</a:t>
                      </a:r>
                    </a:p>
                  </a:txBody>
                  <a:tcPr marL="41587" marR="41587" marT="20793" marB="20793" anchor="ctr" anchorCtr="1"/>
                </a:tc>
                <a:extLst>
                  <a:ext uri="{0D108BD9-81ED-4DB2-BD59-A6C34878D82A}">
                    <a16:rowId xmlns:a16="http://schemas.microsoft.com/office/drawing/2014/main" val="3134213968"/>
                  </a:ext>
                </a:extLst>
              </a:tr>
              <a:tr h="378134">
                <a:tc>
                  <a:txBody>
                    <a:bodyPr/>
                    <a:lstStyle/>
                    <a:p>
                      <a:r>
                        <a:rPr lang="en-US" sz="1600"/>
                        <a:t>502.2.2 No Disruption of Accessibility Features</a:t>
                      </a:r>
                    </a:p>
                  </a:txBody>
                  <a:tcPr marL="41587" marR="41587" marT="20793" marB="20793" anchor="ctr"/>
                </a:tc>
                <a:tc>
                  <a:txBody>
                    <a:bodyPr/>
                    <a:lstStyle/>
                    <a:p>
                      <a:r>
                        <a:rPr lang="en-US" sz="1600"/>
                        <a:t>N/A</a:t>
                      </a:r>
                    </a:p>
                  </a:txBody>
                  <a:tcPr marL="41587" marR="41587" marT="20793" marB="20793" anchor="ctr" anchorCtr="1"/>
                </a:tc>
                <a:tc>
                  <a:txBody>
                    <a:bodyPr/>
                    <a:lstStyle/>
                    <a:p>
                      <a:r>
                        <a:rPr lang="en-US" sz="1600" dirty="0"/>
                        <a:t>X</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N/A</a:t>
                      </a:r>
                    </a:p>
                  </a:txBody>
                  <a:tcPr marL="41587" marR="41587" marT="20793" marB="20793" anchor="ctr" anchorCtr="1"/>
                </a:tc>
                <a:extLst>
                  <a:ext uri="{0D108BD9-81ED-4DB2-BD59-A6C34878D82A}">
                    <a16:rowId xmlns:a16="http://schemas.microsoft.com/office/drawing/2014/main" val="2260456511"/>
                  </a:ext>
                </a:extLst>
              </a:tr>
              <a:tr h="378134">
                <a:tc>
                  <a:txBody>
                    <a:bodyPr/>
                    <a:lstStyle/>
                    <a:p>
                      <a:r>
                        <a:rPr lang="en-US" sz="1600"/>
                        <a:t>502.3.x Accessibility Services (14 items)</a:t>
                      </a:r>
                    </a:p>
                  </a:txBody>
                  <a:tcPr marL="41587" marR="41587" marT="20793" marB="20793" anchor="ctr"/>
                </a:tc>
                <a:tc>
                  <a:txBody>
                    <a:bodyPr/>
                    <a:lstStyle/>
                    <a:p>
                      <a:r>
                        <a:rPr lang="en-US" sz="1600"/>
                        <a:t>N/A</a:t>
                      </a:r>
                    </a:p>
                  </a:txBody>
                  <a:tcPr marL="41587" marR="41587" marT="20793" marB="20793" anchor="ctr" anchorCtr="1"/>
                </a:tc>
                <a:tc>
                  <a:txBody>
                    <a:bodyPr/>
                    <a:lstStyle/>
                    <a:p>
                      <a:r>
                        <a:rPr lang="en-US" sz="1600" dirty="0"/>
                        <a:t>X</a:t>
                      </a:r>
                    </a:p>
                  </a:txBody>
                  <a:tcPr marL="41587" marR="41587" marT="20793" marB="20793" anchor="ctr" anchorCtr="1">
                    <a:noFill/>
                  </a:tcPr>
                </a:tc>
                <a:tc>
                  <a:txBody>
                    <a:bodyPr/>
                    <a:lstStyle/>
                    <a:p>
                      <a:r>
                        <a:rPr lang="en-US" sz="1600" dirty="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N/A</a:t>
                      </a:r>
                    </a:p>
                  </a:txBody>
                  <a:tcPr marL="41587" marR="41587" marT="20793" marB="20793" anchor="ctr" anchorCtr="1"/>
                </a:tc>
                <a:extLst>
                  <a:ext uri="{0D108BD9-81ED-4DB2-BD59-A6C34878D82A}">
                    <a16:rowId xmlns:a16="http://schemas.microsoft.com/office/drawing/2014/main" val="790743700"/>
                  </a:ext>
                </a:extLst>
              </a:tr>
              <a:tr h="378134">
                <a:tc>
                  <a:txBody>
                    <a:bodyPr/>
                    <a:lstStyle/>
                    <a:p>
                      <a:r>
                        <a:rPr lang="en-US" sz="1600"/>
                        <a:t>502.4 Platform Accessibility Features</a:t>
                      </a:r>
                    </a:p>
                  </a:txBody>
                  <a:tcPr marL="41587" marR="41587" marT="20793" marB="20793" anchor="ctr"/>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dirty="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N/A</a:t>
                      </a:r>
                    </a:p>
                  </a:txBody>
                  <a:tcPr marL="41587" marR="41587" marT="20793" marB="20793" anchor="ctr" anchorCtr="1"/>
                </a:tc>
                <a:extLst>
                  <a:ext uri="{0D108BD9-81ED-4DB2-BD59-A6C34878D82A}">
                    <a16:rowId xmlns:a16="http://schemas.microsoft.com/office/drawing/2014/main" val="1511086528"/>
                  </a:ext>
                </a:extLst>
              </a:tr>
              <a:tr h="378134">
                <a:tc>
                  <a:txBody>
                    <a:bodyPr/>
                    <a:lstStyle/>
                    <a:p>
                      <a:r>
                        <a:rPr lang="en-US" sz="1600"/>
                        <a:t>503.2 User Preferences</a:t>
                      </a:r>
                    </a:p>
                  </a:txBody>
                  <a:tcPr marL="41587" marR="41587" marT="20793" marB="20793" anchor="ctr"/>
                </a:tc>
                <a:tc>
                  <a:txBody>
                    <a:bodyPr/>
                    <a:lstStyle/>
                    <a:p>
                      <a:r>
                        <a:rPr lang="en-US" sz="1600"/>
                        <a:t>N/A</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dirty="0"/>
                        <a:t>N/A</a:t>
                      </a:r>
                    </a:p>
                  </a:txBody>
                  <a:tcPr marL="41587" marR="41587" marT="20793" marB="20793" anchor="ctr" anchorCtr="1"/>
                </a:tc>
                <a:tc>
                  <a:txBody>
                    <a:bodyPr/>
                    <a:lstStyle/>
                    <a:p>
                      <a:r>
                        <a:rPr lang="en-US" sz="1600" dirty="0"/>
                        <a:t>N/A</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N/A</a:t>
                      </a:r>
                    </a:p>
                  </a:txBody>
                  <a:tcPr marL="41587" marR="41587" marT="20793" marB="20793" anchor="ctr" anchorCtr="1"/>
                </a:tc>
                <a:extLst>
                  <a:ext uri="{0D108BD9-81ED-4DB2-BD59-A6C34878D82A}">
                    <a16:rowId xmlns:a16="http://schemas.microsoft.com/office/drawing/2014/main" val="2756752030"/>
                  </a:ext>
                </a:extLst>
              </a:tr>
              <a:tr h="378134">
                <a:tc>
                  <a:txBody>
                    <a:bodyPr/>
                    <a:lstStyle/>
                    <a:p>
                      <a:r>
                        <a:rPr lang="en-US" sz="1600"/>
                        <a:t>503.3 Alternative User Interfaces</a:t>
                      </a:r>
                    </a:p>
                  </a:txBody>
                  <a:tcPr marL="41587" marR="41587" marT="20793" marB="20793" anchor="ctr"/>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dirty="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X</a:t>
                      </a:r>
                    </a:p>
                  </a:txBody>
                  <a:tcPr marL="41587" marR="41587" marT="20793" marB="20793" anchor="ctr" anchorCtr="1"/>
                </a:tc>
                <a:extLst>
                  <a:ext uri="{0D108BD9-81ED-4DB2-BD59-A6C34878D82A}">
                    <a16:rowId xmlns:a16="http://schemas.microsoft.com/office/drawing/2014/main" val="3133431601"/>
                  </a:ext>
                </a:extLst>
              </a:tr>
              <a:tr h="367872">
                <a:tc>
                  <a:txBody>
                    <a:bodyPr/>
                    <a:lstStyle/>
                    <a:p>
                      <a:r>
                        <a:rPr lang="en-US" sz="1600"/>
                        <a:t>503.4 User Controls for Captions and Audio Description</a:t>
                      </a:r>
                    </a:p>
                  </a:txBody>
                  <a:tcPr marL="41587" marR="41587" marT="20793" marB="20793" anchor="ctr"/>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dirty="0"/>
                        <a:t>X</a:t>
                      </a:r>
                    </a:p>
                  </a:txBody>
                  <a:tcPr marL="41587" marR="41587" marT="20793" marB="20793" anchor="ctr" anchorCtr="1"/>
                </a:tc>
                <a:tc>
                  <a:txBody>
                    <a:bodyPr/>
                    <a:lstStyle/>
                    <a:p>
                      <a:r>
                        <a:rPr lang="en-US" sz="1600" dirty="0"/>
                        <a:t>N/A</a:t>
                      </a:r>
                    </a:p>
                  </a:txBody>
                  <a:tcPr marL="41587" marR="41587" marT="20793" marB="20793" anchor="ctr" anchorCtr="1"/>
                </a:tc>
                <a:tc>
                  <a:txBody>
                    <a:bodyPr/>
                    <a:lstStyle/>
                    <a:p>
                      <a:r>
                        <a:rPr lang="en-US" sz="1600"/>
                        <a:t>N/A</a:t>
                      </a:r>
                    </a:p>
                  </a:txBody>
                  <a:tcPr marL="41587" marR="41587" marT="20793" marB="20793" anchor="ctr" anchorCtr="1"/>
                </a:tc>
                <a:extLst>
                  <a:ext uri="{0D108BD9-81ED-4DB2-BD59-A6C34878D82A}">
                    <a16:rowId xmlns:a16="http://schemas.microsoft.com/office/drawing/2014/main" val="419678084"/>
                  </a:ext>
                </a:extLst>
              </a:tr>
              <a:tr h="378134">
                <a:tc>
                  <a:txBody>
                    <a:bodyPr/>
                    <a:lstStyle/>
                    <a:p>
                      <a:r>
                        <a:rPr lang="en-US" sz="1600"/>
                        <a:t>504 Authoring Tools</a:t>
                      </a:r>
                    </a:p>
                  </a:txBody>
                  <a:tcPr marL="41587" marR="41587" marT="20793" marB="20793" anchor="ctr"/>
                </a:tc>
                <a:tc>
                  <a:txBody>
                    <a:bodyPr/>
                    <a:lstStyle/>
                    <a:p>
                      <a:r>
                        <a:rPr lang="en-US" sz="1600"/>
                        <a:t>N/A</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a:t>X</a:t>
                      </a:r>
                    </a:p>
                  </a:txBody>
                  <a:tcPr marL="41587" marR="41587" marT="20793" marB="20793" anchor="ctr" anchorCtr="1"/>
                </a:tc>
                <a:tc>
                  <a:txBody>
                    <a:bodyPr/>
                    <a:lstStyle/>
                    <a:p>
                      <a:r>
                        <a:rPr lang="en-US" sz="1600"/>
                        <a:t>N/A</a:t>
                      </a:r>
                    </a:p>
                  </a:txBody>
                  <a:tcPr marL="41587" marR="41587" marT="20793" marB="20793" anchor="ctr" anchorCtr="1"/>
                </a:tc>
                <a:tc>
                  <a:txBody>
                    <a:bodyPr/>
                    <a:lstStyle/>
                    <a:p>
                      <a:r>
                        <a:rPr lang="en-US" sz="1600" dirty="0"/>
                        <a:t>N/A</a:t>
                      </a:r>
                    </a:p>
                  </a:txBody>
                  <a:tcPr marL="41587" marR="41587" marT="20793" marB="20793" anchor="ctr" anchorCtr="1"/>
                </a:tc>
                <a:tc>
                  <a:txBody>
                    <a:bodyPr/>
                    <a:lstStyle/>
                    <a:p>
                      <a:r>
                        <a:rPr lang="en-US" sz="1600" dirty="0"/>
                        <a:t>N/A</a:t>
                      </a:r>
                    </a:p>
                  </a:txBody>
                  <a:tcPr marL="41587" marR="41587" marT="20793" marB="20793" anchor="ctr" anchorCtr="1"/>
                </a:tc>
                <a:extLst>
                  <a:ext uri="{0D108BD9-81ED-4DB2-BD59-A6C34878D82A}">
                    <a16:rowId xmlns:a16="http://schemas.microsoft.com/office/drawing/2014/main" val="508832928"/>
                  </a:ext>
                </a:extLst>
              </a:tr>
            </a:tbl>
          </a:graphicData>
        </a:graphic>
      </p:graphicFrame>
    </p:spTree>
    <p:extLst>
      <p:ext uri="{BB962C8B-B14F-4D97-AF65-F5344CB8AC3E}">
        <p14:creationId xmlns:p14="http://schemas.microsoft.com/office/powerpoint/2010/main" val="225978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721BC-81E2-D2C5-0F02-8BE60046CBC1}"/>
              </a:ext>
            </a:extLst>
          </p:cNvPr>
          <p:cNvSpPr>
            <a:spLocks noGrp="1"/>
          </p:cNvSpPr>
          <p:nvPr>
            <p:ph type="title"/>
          </p:nvPr>
        </p:nvSpPr>
        <p:spPr>
          <a:xfrm>
            <a:off x="735147" y="642107"/>
            <a:ext cx="10721705" cy="433945"/>
          </a:xfrm>
        </p:spPr>
        <p:txBody>
          <a:bodyPr vert="horz" lIns="68580" tIns="34291" rIns="68580" bIns="34291" rtlCol="0" anchor="ctr">
            <a:noAutofit/>
          </a:bodyPr>
          <a:lstStyle/>
          <a:p>
            <a:pPr>
              <a:spcBef>
                <a:spcPct val="20000"/>
              </a:spcBef>
            </a:pPr>
            <a:r>
              <a:rPr lang="en-US" sz="2700" dirty="0">
                <a:latin typeface="+mj-lt"/>
              </a:rPr>
              <a:t>Section 508 Conformance: </a:t>
            </a:r>
            <a:br>
              <a:rPr lang="en-US" sz="2700" dirty="0">
                <a:latin typeface="+mj-lt"/>
              </a:rPr>
            </a:br>
            <a:r>
              <a:rPr lang="en-US" sz="2700" dirty="0">
                <a:latin typeface="+mj-lt"/>
              </a:rPr>
              <a:t>Procuring ICT Products and Services</a:t>
            </a:r>
          </a:p>
          <a:p>
            <a:endParaRPr lang="en-US" sz="2325" dirty="0">
              <a:latin typeface="+mj-lt"/>
            </a:endParaRPr>
          </a:p>
        </p:txBody>
      </p:sp>
      <p:sp>
        <p:nvSpPr>
          <p:cNvPr id="4" name="object 4"/>
          <p:cNvSpPr txBox="1"/>
          <p:nvPr/>
        </p:nvSpPr>
        <p:spPr>
          <a:xfrm>
            <a:off x="735147" y="1307128"/>
            <a:ext cx="8290769" cy="4990312"/>
          </a:xfrm>
          <a:prstGeom prst="rect">
            <a:avLst/>
          </a:prstGeom>
        </p:spPr>
        <p:txBody>
          <a:bodyPr vert="horz" wrap="square" lIns="0" tIns="8227" rIns="0" bIns="0" rtlCol="0" anchor="t">
            <a:spAutoFit/>
          </a:bodyPr>
          <a:lstStyle/>
          <a:p>
            <a:pPr marL="8572">
              <a:spcAft>
                <a:spcPts val="451"/>
              </a:spcAft>
            </a:pPr>
            <a:r>
              <a:rPr lang="en-US" sz="2000" u="sng" spc="-3" dirty="0">
                <a:latin typeface="+mn-lt"/>
              </a:rPr>
              <a:t>Process</a:t>
            </a:r>
          </a:p>
          <a:p>
            <a:pPr marL="180018" marR="9049" indent="-170969">
              <a:lnSpc>
                <a:spcPct val="117000"/>
              </a:lnSpc>
              <a:spcBef>
                <a:spcPts val="75"/>
              </a:spcBef>
              <a:spcAft>
                <a:spcPts val="451"/>
              </a:spcAft>
              <a:buClr>
                <a:schemeClr val="accent1"/>
              </a:buClr>
              <a:buFont typeface="Arial" panose="020B0604020202020204" pitchFamily="34" charset="0"/>
              <a:buChar char="•"/>
            </a:pPr>
            <a:r>
              <a:rPr lang="en-US" sz="2000" spc="-3" dirty="0">
                <a:latin typeface="+mn-lt"/>
              </a:rPr>
              <a:t>The Federal Acquisition Regulations (FAR) subpart 39.2 provide a detailed process for purchasing products and services for  the Federal government. </a:t>
            </a:r>
            <a:endParaRPr lang="en-US" sz="2000" spc="-3" dirty="0">
              <a:latin typeface="+mn-lt"/>
              <a:cs typeface="Arial" panose="020B0604020202020204" pitchFamily="34" charset="0"/>
            </a:endParaRPr>
          </a:p>
          <a:p>
            <a:pPr marL="180018" marR="9049" indent="-170969">
              <a:lnSpc>
                <a:spcPct val="117000"/>
              </a:lnSpc>
              <a:spcBef>
                <a:spcPts val="75"/>
              </a:spcBef>
              <a:spcAft>
                <a:spcPts val="451"/>
              </a:spcAft>
              <a:buClr>
                <a:schemeClr val="accent1"/>
              </a:buClr>
              <a:buFont typeface="Arial" panose="020B0604020202020204" pitchFamily="34" charset="0"/>
              <a:buChar char="•"/>
            </a:pPr>
            <a:r>
              <a:rPr lang="en-US" sz="2000" spc="-3" dirty="0">
                <a:latin typeface="+mn-lt"/>
              </a:rPr>
              <a:t>Work with the Contracting Officer and Section 508 Program Manager assigned to your program. Requirements (Statement of Objectives, Statement of Work, Performance Work</a:t>
            </a:r>
            <a:r>
              <a:rPr lang="en-US" sz="2000" spc="9" dirty="0">
                <a:latin typeface="+mn-lt"/>
              </a:rPr>
              <a:t> </a:t>
            </a:r>
            <a:r>
              <a:rPr lang="en-US" sz="2000" spc="-3" dirty="0">
                <a:latin typeface="+mn-lt"/>
              </a:rPr>
              <a:t>Statement)</a:t>
            </a:r>
            <a:endParaRPr lang="en-US" sz="2000" dirty="0">
              <a:latin typeface="+mn-lt"/>
            </a:endParaRPr>
          </a:p>
          <a:p>
            <a:pPr marL="180018" marR="75722" indent="-170969">
              <a:lnSpc>
                <a:spcPct val="117000"/>
              </a:lnSpc>
              <a:spcBef>
                <a:spcPts val="75"/>
              </a:spcBef>
              <a:spcAft>
                <a:spcPts val="451"/>
              </a:spcAft>
              <a:buClr>
                <a:schemeClr val="accent1"/>
              </a:buClr>
              <a:buFont typeface="Arial" panose="020B0604020202020204" pitchFamily="34" charset="0"/>
              <a:buChar char="•"/>
            </a:pPr>
            <a:r>
              <a:rPr lang="en-US" sz="2000" spc="-3" dirty="0">
                <a:latin typeface="+mn-lt"/>
              </a:rPr>
              <a:t>Be sure to include Section 508 technical standards when developing requirements documents for procurements.</a:t>
            </a:r>
          </a:p>
          <a:p>
            <a:pPr marL="180018" marR="75722" indent="-170969">
              <a:lnSpc>
                <a:spcPct val="117000"/>
              </a:lnSpc>
              <a:spcBef>
                <a:spcPts val="75"/>
              </a:spcBef>
              <a:spcAft>
                <a:spcPts val="451"/>
              </a:spcAft>
              <a:buClr>
                <a:schemeClr val="accent1"/>
              </a:buClr>
              <a:buFont typeface="Arial" panose="020B0604020202020204" pitchFamily="34" charset="0"/>
              <a:buChar char="•"/>
            </a:pPr>
            <a:r>
              <a:rPr lang="en-US" sz="2000" spc="-3" dirty="0">
                <a:latin typeface="+mn-lt"/>
              </a:rPr>
              <a:t>Make sure the requirements in the contract are specific to the product or service that is being purchased.</a:t>
            </a:r>
          </a:p>
          <a:p>
            <a:pPr marL="180018" marR="75722" indent="-170969">
              <a:lnSpc>
                <a:spcPct val="117000"/>
              </a:lnSpc>
              <a:spcBef>
                <a:spcPts val="75"/>
              </a:spcBef>
              <a:spcAft>
                <a:spcPts val="451"/>
              </a:spcAft>
              <a:buClr>
                <a:schemeClr val="accent1"/>
              </a:buClr>
              <a:buFont typeface="Arial" panose="020B0604020202020204" pitchFamily="34" charset="0"/>
              <a:buChar char="•"/>
            </a:pPr>
            <a:r>
              <a:rPr lang="en-US" sz="2000" spc="-3" dirty="0">
                <a:latin typeface="+mn-lt"/>
              </a:rPr>
              <a:t>Standardized contract language that states the product must be Section 508 conformant is insufficient.</a:t>
            </a:r>
            <a:endParaRPr lang="en-US" sz="2000" dirty="0">
              <a:latin typeface="+mn-lt"/>
            </a:endParaRPr>
          </a:p>
        </p:txBody>
      </p:sp>
      <p:sp>
        <p:nvSpPr>
          <p:cNvPr id="3" name="Slide Number Placeholder 2">
            <a:extLst>
              <a:ext uri="{FF2B5EF4-FFF2-40B4-BE49-F238E27FC236}">
                <a16:creationId xmlns:a16="http://schemas.microsoft.com/office/drawing/2014/main" id="{A0D01A75-F739-4B2C-256B-425683B0769D}"/>
              </a:ext>
            </a:extLst>
          </p:cNvPr>
          <p:cNvSpPr>
            <a:spLocks noGrp="1"/>
          </p:cNvSpPr>
          <p:nvPr>
            <p:ph type="sldNum" idx="12"/>
          </p:nvPr>
        </p:nvSpPr>
        <p:spPr/>
        <p:txBody>
          <a:bodyPr/>
          <a:lstStyle/>
          <a:p>
            <a:fld id="{B8EC6C1D-B94A-4A9A-BD8D-A546578E37EF}" type="slidenum">
              <a:rPr lang="en-US" smtClean="0"/>
              <a:pPr/>
              <a:t>16</a:t>
            </a:fld>
            <a:endParaRPr lang="en-US"/>
          </a:p>
        </p:txBody>
      </p:sp>
    </p:spTree>
    <p:extLst>
      <p:ext uri="{BB962C8B-B14F-4D97-AF65-F5344CB8AC3E}">
        <p14:creationId xmlns:p14="http://schemas.microsoft.com/office/powerpoint/2010/main" val="134400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756D-7DB1-E545-880B-7DF23314FF60}"/>
              </a:ext>
            </a:extLst>
          </p:cNvPr>
          <p:cNvSpPr>
            <a:spLocks noGrp="1"/>
          </p:cNvSpPr>
          <p:nvPr>
            <p:ph type="title"/>
          </p:nvPr>
        </p:nvSpPr>
        <p:spPr/>
        <p:txBody>
          <a:bodyPr/>
          <a:lstStyle/>
          <a:p>
            <a:r>
              <a:rPr lang="en-US"/>
              <a:t>2025 Annual Assessment</a:t>
            </a:r>
          </a:p>
        </p:txBody>
      </p:sp>
      <p:sp>
        <p:nvSpPr>
          <p:cNvPr id="3" name="Text Placeholder 2">
            <a:extLst>
              <a:ext uri="{FF2B5EF4-FFF2-40B4-BE49-F238E27FC236}">
                <a16:creationId xmlns:a16="http://schemas.microsoft.com/office/drawing/2014/main" id="{D9B486B5-E1D3-FF47-82C3-7D9E5BA47A87}"/>
              </a:ext>
            </a:extLst>
          </p:cNvPr>
          <p:cNvSpPr>
            <a:spLocks noGrp="1"/>
          </p:cNvSpPr>
          <p:nvPr>
            <p:ph type="body" idx="1"/>
          </p:nvPr>
        </p:nvSpPr>
        <p:spPr/>
        <p:txBody>
          <a:bodyPr>
            <a:normAutofit lnSpcReduction="10000"/>
          </a:bodyPr>
          <a:lstStyle/>
          <a:p>
            <a:pPr marL="0" lvl="1" fontAlgn="base"/>
            <a:r>
              <a:rPr lang="en-US" sz="2000" dirty="0"/>
              <a:t>How often is Section 508 compliance considered in market research?</a:t>
            </a:r>
          </a:p>
          <a:p>
            <a:pPr marL="0" lvl="1" fontAlgn="base"/>
            <a:r>
              <a:rPr lang="en-US" sz="2000" dirty="0"/>
              <a:t>How often do ICT solicitations include all applicable ICT accessibility requirements? </a:t>
            </a:r>
          </a:p>
          <a:p>
            <a:pPr marL="0" lvl="1" fontAlgn="base"/>
            <a:r>
              <a:rPr lang="en-US" sz="2000" dirty="0"/>
              <a:t>How often is Section 508 compliance considered in the technical evaluation of proposals related to ICT services and products prior to award? </a:t>
            </a:r>
          </a:p>
          <a:p>
            <a:pPr marL="0" lvl="1" fontAlgn="base"/>
            <a:r>
              <a:rPr lang="en-US" sz="2000" dirty="0"/>
              <a:t>How often are compliance or performance clauses (e.g., remediation responsibilities, non-compliance penalties, response and resolution times for accessibility issues, etc.) included in contracts to hold vendors accountable for providing accessible ICT?</a:t>
            </a:r>
          </a:p>
          <a:p>
            <a:pPr marL="0" lvl="1" fontAlgn="base"/>
            <a:r>
              <a:rPr lang="en-US" sz="2000" dirty="0"/>
              <a:t>How often are non-conformance issues escalated to vendors or contractors when accessibility defects are found? </a:t>
            </a:r>
          </a:p>
          <a:p>
            <a:pPr marL="0" lvl="1" fontAlgn="base"/>
            <a:r>
              <a:rPr lang="en-US" sz="2000" dirty="0"/>
              <a:t>How often are ICT deliverables from a contract verified for Section 508 conformance? </a:t>
            </a:r>
          </a:p>
          <a:p>
            <a:pPr marL="0" lvl="1" fontAlgn="base"/>
            <a:r>
              <a:rPr lang="en-US" sz="2000" dirty="0"/>
              <a:t>Does the COMPONENT use a governance, risk, and compliance (GRC) tool, separate from its Department or Agency, to manage accessibility compliance and the risks associated with non-conformance? </a:t>
            </a:r>
          </a:p>
          <a:p>
            <a:pPr marL="0" lvl="1" fontAlgn="base"/>
            <a:endParaRPr lang="en-US" sz="2000" dirty="0"/>
          </a:p>
        </p:txBody>
      </p:sp>
      <p:sp>
        <p:nvSpPr>
          <p:cNvPr id="6" name="Slide Number Placeholder 5">
            <a:extLst>
              <a:ext uri="{FF2B5EF4-FFF2-40B4-BE49-F238E27FC236}">
                <a16:creationId xmlns:a16="http://schemas.microsoft.com/office/drawing/2014/main" id="{B5C0447E-F02A-8BD5-7FD3-F471602BF077}"/>
              </a:ext>
            </a:extLst>
          </p:cNvPr>
          <p:cNvSpPr>
            <a:spLocks noGrp="1"/>
          </p:cNvSpPr>
          <p:nvPr>
            <p:ph type="sldNum" idx="12"/>
          </p:nvPr>
        </p:nvSpPr>
        <p:spPr/>
        <p:txBody>
          <a:bodyPr/>
          <a:lstStyle/>
          <a:p>
            <a:fld id="{B8EC6C1D-B94A-4A9A-BD8D-A546578E37EF}" type="slidenum">
              <a:rPr lang="en-US" smtClean="0"/>
              <a:pPr/>
              <a:t>17</a:t>
            </a:fld>
            <a:endParaRPr lang="en-US"/>
          </a:p>
        </p:txBody>
      </p:sp>
    </p:spTree>
    <p:extLst>
      <p:ext uri="{BB962C8B-B14F-4D97-AF65-F5344CB8AC3E}">
        <p14:creationId xmlns:p14="http://schemas.microsoft.com/office/powerpoint/2010/main" val="423780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AF9D-0AAC-1FCC-99C7-9478D37E2ADF}"/>
              </a:ext>
            </a:extLst>
          </p:cNvPr>
          <p:cNvSpPr>
            <a:spLocks noGrp="1"/>
          </p:cNvSpPr>
          <p:nvPr>
            <p:ph type="title"/>
          </p:nvPr>
        </p:nvSpPr>
        <p:spPr/>
        <p:txBody>
          <a:bodyPr/>
          <a:lstStyle/>
          <a:p>
            <a:r>
              <a:rPr lang="en-US"/>
              <a:t>What is a VPAT?</a:t>
            </a:r>
          </a:p>
        </p:txBody>
      </p:sp>
      <p:sp>
        <p:nvSpPr>
          <p:cNvPr id="3" name="Content Placeholder 2">
            <a:extLst>
              <a:ext uri="{FF2B5EF4-FFF2-40B4-BE49-F238E27FC236}">
                <a16:creationId xmlns:a16="http://schemas.microsoft.com/office/drawing/2014/main" id="{F3CAE1F0-FD99-B51A-4969-4C836883845C}"/>
              </a:ext>
            </a:extLst>
          </p:cNvPr>
          <p:cNvSpPr>
            <a:spLocks noGrp="1"/>
          </p:cNvSpPr>
          <p:nvPr>
            <p:ph type="body" idx="1"/>
          </p:nvPr>
        </p:nvSpPr>
        <p:spPr/>
        <p:txBody>
          <a:bodyPr vert="horz" lIns="91440" tIns="45720" rIns="91440" bIns="45720" rtlCol="0" anchor="t">
            <a:noAutofit/>
          </a:bodyPr>
          <a:lstStyle/>
          <a:p>
            <a:pPr>
              <a:lnSpc>
                <a:spcPct val="107000"/>
              </a:lnSpc>
              <a:spcAft>
                <a:spcPts val="800"/>
              </a:spcAft>
            </a:pPr>
            <a:r>
              <a:rPr lang="en-US" sz="2000" dirty="0">
                <a:latin typeface="+mn-lt"/>
                <a:ea typeface="Calibri" panose="020F0502020204030204" pitchFamily="34" charset="0"/>
                <a:cs typeface="Times New Roman"/>
              </a:rPr>
              <a:t>At their heart, VPATs are just templates used to draft Accessibility Conformance Reports (ACRs).  </a:t>
            </a:r>
            <a:endParaRPr lang="en-US" sz="2000" dirty="0">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pPr>
            <a:r>
              <a:rPr lang="en-US" sz="2000" dirty="0">
                <a:latin typeface="+mn-lt"/>
                <a:ea typeface="Calibri" panose="020F0502020204030204" pitchFamily="34" charset="0"/>
                <a:cs typeface="Times New Roman"/>
              </a:rPr>
              <a:t>These reports consists of:</a:t>
            </a:r>
          </a:p>
          <a:p>
            <a:pPr marL="457198" lvl="1" indent="-342900">
              <a:lnSpc>
                <a:spcPct val="107000"/>
              </a:lnSpc>
              <a:spcAft>
                <a:spcPts val="800"/>
              </a:spcAft>
            </a:pPr>
            <a:r>
              <a:rPr lang="en-US" sz="2000" dirty="0">
                <a:latin typeface="+mn-lt"/>
                <a:ea typeface="Calibri" panose="020F0502020204030204" pitchFamily="34" charset="0"/>
                <a:cs typeface="Times New Roman"/>
              </a:rPr>
              <a:t>Descriptions of the product or service being evaluated</a:t>
            </a:r>
          </a:p>
          <a:p>
            <a:pPr marL="457198" lvl="1" indent="-342900">
              <a:lnSpc>
                <a:spcPct val="107000"/>
              </a:lnSpc>
              <a:spcAft>
                <a:spcPts val="800"/>
              </a:spcAft>
            </a:pPr>
            <a:r>
              <a:rPr lang="en-US" sz="2000" dirty="0">
                <a:latin typeface="+mn-lt"/>
                <a:ea typeface="Calibri" panose="020F0502020204030204" pitchFamily="34" charset="0"/>
                <a:cs typeface="Times New Roman"/>
              </a:rPr>
              <a:t>Accessibility standards it meets (or doesn’t)</a:t>
            </a:r>
          </a:p>
          <a:p>
            <a:pPr marL="914386" lvl="2" indent="-342900">
              <a:lnSpc>
                <a:spcPct val="107000"/>
              </a:lnSpc>
              <a:spcAft>
                <a:spcPts val="800"/>
              </a:spcAft>
            </a:pPr>
            <a:r>
              <a:rPr lang="en-US" dirty="0">
                <a:latin typeface="+mn-lt"/>
                <a:ea typeface="Calibri" panose="020F0502020204030204" pitchFamily="34" charset="0"/>
                <a:cs typeface="Times New Roman"/>
              </a:rPr>
              <a:t>Why this is the case, and any potential workarounds (if possible).</a:t>
            </a:r>
          </a:p>
          <a:p>
            <a:pPr>
              <a:lnSpc>
                <a:spcPct val="107000"/>
              </a:lnSpc>
              <a:spcAft>
                <a:spcPts val="800"/>
              </a:spcAft>
            </a:pPr>
            <a:r>
              <a:rPr lang="en-US" sz="2000" dirty="0">
                <a:latin typeface="+mn-lt"/>
                <a:ea typeface="Calibri" panose="020F0502020204030204" pitchFamily="34" charset="0"/>
                <a:cs typeface="Times New Roman"/>
              </a:rPr>
              <a:t>It’s important that a current version of the VPAT be used to ensure that the proper guidelines are being assessed</a:t>
            </a:r>
          </a:p>
          <a:p>
            <a:pPr marL="457200" lvl="1" indent="-342902">
              <a:lnSpc>
                <a:spcPct val="107000"/>
              </a:lnSpc>
              <a:spcAft>
                <a:spcPts val="800"/>
              </a:spcAft>
            </a:pPr>
            <a:r>
              <a:rPr lang="en-US" sz="2000" dirty="0">
                <a:latin typeface="+mn-lt"/>
                <a:ea typeface="Calibri" panose="020F0502020204030204" pitchFamily="34" charset="0"/>
                <a:cs typeface="Times New Roman"/>
              </a:rPr>
              <a:t>The current version is 2.4 (2.5, November 2023 but minor change) and no version prior to January 2018 (when the Refresh went into effect) should be accepted).</a:t>
            </a:r>
          </a:p>
          <a:p>
            <a:pPr marL="342900" indent="-342900">
              <a:lnSpc>
                <a:spcPct val="107000"/>
              </a:lnSpc>
              <a:spcAft>
                <a:spcPts val="800"/>
              </a:spcAft>
            </a:pPr>
            <a:endParaRPr lang="en-US" sz="2000" dirty="0">
              <a:latin typeface="+mn-lt"/>
              <a:ea typeface="Calibri" panose="020F0502020204030204" pitchFamily="34" charset="0"/>
              <a:cs typeface="Times New Roman" panose="02020603050405020304" pitchFamily="18" charset="0"/>
            </a:endParaRPr>
          </a:p>
          <a:p>
            <a:pPr marL="342900" indent="-342900">
              <a:lnSpc>
                <a:spcPct val="107000"/>
              </a:lnSpc>
              <a:spcAft>
                <a:spcPts val="800"/>
              </a:spcAft>
            </a:pPr>
            <a:endParaRPr lang="en-US" sz="2000" dirty="0">
              <a:latin typeface="+mn-lt"/>
              <a:ea typeface="Calibri" panose="020F0502020204030204" pitchFamily="34" charset="0"/>
              <a:cs typeface="Times New Roman" panose="02020603050405020304" pitchFamily="18" charset="0"/>
            </a:endParaRPr>
          </a:p>
          <a:p>
            <a:endParaRPr lang="en-US" sz="2000" dirty="0">
              <a:latin typeface="+mn-lt"/>
            </a:endParaRPr>
          </a:p>
        </p:txBody>
      </p:sp>
      <p:sp>
        <p:nvSpPr>
          <p:cNvPr id="6" name="Slide Number Placeholder 5">
            <a:extLst>
              <a:ext uri="{FF2B5EF4-FFF2-40B4-BE49-F238E27FC236}">
                <a16:creationId xmlns:a16="http://schemas.microsoft.com/office/drawing/2014/main" id="{A6800636-CF6B-2A31-85E5-572CE727273F}"/>
              </a:ext>
            </a:extLst>
          </p:cNvPr>
          <p:cNvSpPr>
            <a:spLocks noGrp="1"/>
          </p:cNvSpPr>
          <p:nvPr>
            <p:ph type="sldNum" idx="12"/>
          </p:nvPr>
        </p:nvSpPr>
        <p:spPr/>
        <p:txBody>
          <a:bodyPr/>
          <a:lstStyle/>
          <a:p>
            <a:fld id="{B8EC6C1D-B94A-4A9A-BD8D-A546578E37EF}" type="slidenum">
              <a:rPr lang="en-US" smtClean="0"/>
              <a:pPr/>
              <a:t>18</a:t>
            </a:fld>
            <a:endParaRPr lang="en-US"/>
          </a:p>
        </p:txBody>
      </p:sp>
    </p:spTree>
    <p:extLst>
      <p:ext uri="{BB962C8B-B14F-4D97-AF65-F5344CB8AC3E}">
        <p14:creationId xmlns:p14="http://schemas.microsoft.com/office/powerpoint/2010/main" val="381042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19B5-6D6D-0C48-95E2-0021E5D34F76}"/>
              </a:ext>
            </a:extLst>
          </p:cNvPr>
          <p:cNvSpPr>
            <a:spLocks noGrp="1"/>
          </p:cNvSpPr>
          <p:nvPr>
            <p:ph type="title"/>
          </p:nvPr>
        </p:nvSpPr>
        <p:spPr/>
        <p:txBody>
          <a:bodyPr/>
          <a:lstStyle/>
          <a:p>
            <a:r>
              <a:rPr lang="en-US"/>
              <a:t>VPAT vs. ACR</a:t>
            </a:r>
          </a:p>
        </p:txBody>
      </p:sp>
      <p:sp>
        <p:nvSpPr>
          <p:cNvPr id="3" name="Text Placeholder 2">
            <a:extLst>
              <a:ext uri="{FF2B5EF4-FFF2-40B4-BE49-F238E27FC236}">
                <a16:creationId xmlns:a16="http://schemas.microsoft.com/office/drawing/2014/main" id="{7758D4BA-4CC6-CF47-B0AC-C19B6E7B2992}"/>
              </a:ext>
            </a:extLst>
          </p:cNvPr>
          <p:cNvSpPr>
            <a:spLocks noGrp="1"/>
          </p:cNvSpPr>
          <p:nvPr>
            <p:ph type="body" idx="1"/>
          </p:nvPr>
        </p:nvSpPr>
        <p:spPr/>
        <p:txBody>
          <a:bodyPr vert="horz" lIns="68580" tIns="34291" rIns="68580" bIns="34291" rtlCol="0" anchor="t">
            <a:noAutofit/>
          </a:bodyPr>
          <a:lstStyle/>
          <a:p>
            <a:pPr marL="406231" lvl="1" indent="-406231" fontAlgn="base">
              <a:lnSpc>
                <a:spcPct val="97000"/>
              </a:lnSpc>
              <a:spcAft>
                <a:spcPts val="800"/>
              </a:spcAft>
              <a:buSzPct val="125000"/>
              <a:buFont typeface="Arial" panose="020B0604020202020204" pitchFamily="34" charset="0"/>
              <a:buChar char="•"/>
            </a:pPr>
            <a:r>
              <a:rPr lang="en-US" dirty="0">
                <a:latin typeface="+mn-lt"/>
                <a:cs typeface="Times New Roman"/>
              </a:rPr>
              <a:t>VPAT = Voluntary Product Accessibility Template  </a:t>
            </a:r>
            <a:br>
              <a:rPr lang="en-US" dirty="0">
                <a:latin typeface="+mn-lt"/>
                <a:cs typeface="Times New Roman"/>
              </a:rPr>
            </a:br>
            <a:r>
              <a:rPr lang="en-US" dirty="0">
                <a:latin typeface="+mn-lt"/>
                <a:cs typeface="Times New Roman"/>
              </a:rPr>
              <a:t>vs.</a:t>
            </a:r>
          </a:p>
          <a:p>
            <a:pPr marL="406231" lvl="1" indent="-406231" fontAlgn="base">
              <a:lnSpc>
                <a:spcPct val="97000"/>
              </a:lnSpc>
              <a:spcAft>
                <a:spcPts val="800"/>
              </a:spcAft>
              <a:buSzPct val="125000"/>
              <a:buFont typeface="Arial" panose="020B0604020202020204" pitchFamily="34" charset="0"/>
              <a:buChar char="•"/>
            </a:pPr>
            <a:r>
              <a:rPr lang="en-US" dirty="0">
                <a:latin typeface="+mn-lt"/>
                <a:cs typeface="Times New Roman"/>
              </a:rPr>
              <a:t>ACR = Accessibility Conformance Report</a:t>
            </a:r>
            <a:endParaRPr lang="en-US" dirty="0">
              <a:latin typeface="+mn-lt"/>
              <a:cs typeface="Calibri"/>
            </a:endParaRPr>
          </a:p>
          <a:p>
            <a:pPr marL="406231" lvl="1" indent="-406231" fontAlgn="base">
              <a:lnSpc>
                <a:spcPct val="97000"/>
              </a:lnSpc>
              <a:spcAft>
                <a:spcPts val="800"/>
              </a:spcAft>
              <a:buSzPct val="125000"/>
              <a:buFont typeface="Arial" panose="020B0604020202020204" pitchFamily="34" charset="0"/>
              <a:buChar char="•"/>
            </a:pPr>
            <a:r>
              <a:rPr lang="en-US" dirty="0">
                <a:latin typeface="+mn-lt"/>
                <a:cs typeface="Times New Roman"/>
              </a:rPr>
              <a:t>The VPAT is:</a:t>
            </a:r>
          </a:p>
          <a:p>
            <a:pPr marL="806271" lvl="2" indent="-406231" fontAlgn="base">
              <a:lnSpc>
                <a:spcPct val="97000"/>
              </a:lnSpc>
              <a:spcAft>
                <a:spcPts val="800"/>
              </a:spcAft>
              <a:buSzPct val="100000"/>
              <a:buFont typeface="Arial" panose="020B0604020202020204" pitchFamily="34" charset="0"/>
              <a:buChar char="•"/>
            </a:pPr>
            <a:r>
              <a:rPr lang="en-US" sz="2200" dirty="0">
                <a:latin typeface="+mn-lt"/>
                <a:cs typeface="Times New Roman"/>
              </a:rPr>
              <a:t>A document template used to create an ACR</a:t>
            </a:r>
          </a:p>
          <a:p>
            <a:pPr marL="806271" lvl="2" indent="-406231" fontAlgn="base">
              <a:lnSpc>
                <a:spcPct val="97000"/>
              </a:lnSpc>
              <a:spcAft>
                <a:spcPts val="800"/>
              </a:spcAft>
              <a:buSzPct val="100000"/>
              <a:buFont typeface="Arial" panose="020B0604020202020204" pitchFamily="34" charset="0"/>
              <a:buChar char="•"/>
            </a:pPr>
            <a:r>
              <a:rPr lang="en-US" sz="2200" dirty="0">
                <a:latin typeface="+mn-lt"/>
                <a:cs typeface="Times New Roman"/>
              </a:rPr>
              <a:t>Prepopulated with the standards (and guidelines) criteria and instructions</a:t>
            </a:r>
          </a:p>
          <a:p>
            <a:pPr marL="406231" lvl="1" indent="-406231" fontAlgn="base">
              <a:lnSpc>
                <a:spcPct val="97000"/>
              </a:lnSpc>
              <a:spcAft>
                <a:spcPts val="800"/>
              </a:spcAft>
              <a:buSzPct val="125000"/>
              <a:buFont typeface="Arial" panose="020B0604020202020204" pitchFamily="34" charset="0"/>
              <a:buChar char="•"/>
            </a:pPr>
            <a:r>
              <a:rPr lang="en-US" dirty="0">
                <a:latin typeface="+mn-lt"/>
                <a:cs typeface="Times New Roman"/>
              </a:rPr>
              <a:t>An ACR is:</a:t>
            </a:r>
          </a:p>
          <a:p>
            <a:pPr marL="806271" lvl="2" indent="-406231" fontAlgn="base">
              <a:lnSpc>
                <a:spcPct val="97000"/>
              </a:lnSpc>
              <a:spcAft>
                <a:spcPts val="800"/>
              </a:spcAft>
              <a:buSzPct val="100000"/>
              <a:buFont typeface="Arial" panose="020B0604020202020204" pitchFamily="34" charset="0"/>
              <a:buChar char="•"/>
            </a:pPr>
            <a:r>
              <a:rPr lang="en-US" sz="2200" dirty="0">
                <a:latin typeface="+mn-lt"/>
                <a:cs typeface="Times New Roman"/>
              </a:rPr>
              <a:t>The filled out VPAT – answering how the product meets the criteria</a:t>
            </a:r>
          </a:p>
          <a:p>
            <a:pPr marL="806271" lvl="2" indent="-406231" fontAlgn="base">
              <a:lnSpc>
                <a:spcPct val="97000"/>
              </a:lnSpc>
              <a:spcAft>
                <a:spcPts val="800"/>
              </a:spcAft>
              <a:buSzPct val="100000"/>
              <a:buFont typeface="Arial" panose="020B0604020202020204" pitchFamily="34" charset="0"/>
              <a:buChar char="•"/>
            </a:pPr>
            <a:r>
              <a:rPr lang="en-US" sz="2200" dirty="0">
                <a:latin typeface="+mn-lt"/>
                <a:cs typeface="Times New Roman"/>
              </a:rPr>
              <a:t>Reports conformance to accessibility standards</a:t>
            </a:r>
          </a:p>
        </p:txBody>
      </p:sp>
      <p:sp>
        <p:nvSpPr>
          <p:cNvPr id="6" name="Slide Number Placeholder 5">
            <a:extLst>
              <a:ext uri="{FF2B5EF4-FFF2-40B4-BE49-F238E27FC236}">
                <a16:creationId xmlns:a16="http://schemas.microsoft.com/office/drawing/2014/main" id="{335E93DC-A3A1-6F63-C3CF-0E2BE4594500}"/>
              </a:ext>
            </a:extLst>
          </p:cNvPr>
          <p:cNvSpPr>
            <a:spLocks noGrp="1"/>
          </p:cNvSpPr>
          <p:nvPr>
            <p:ph type="sldNum" idx="12"/>
          </p:nvPr>
        </p:nvSpPr>
        <p:spPr/>
        <p:txBody>
          <a:bodyPr/>
          <a:lstStyle/>
          <a:p>
            <a:fld id="{B8EC6C1D-B94A-4A9A-BD8D-A546578E37EF}" type="slidenum">
              <a:rPr lang="en-US" smtClean="0"/>
              <a:pPr/>
              <a:t>19</a:t>
            </a:fld>
            <a:endParaRPr lang="en-US"/>
          </a:p>
        </p:txBody>
      </p:sp>
    </p:spTree>
    <p:extLst>
      <p:ext uri="{BB962C8B-B14F-4D97-AF65-F5344CB8AC3E}">
        <p14:creationId xmlns:p14="http://schemas.microsoft.com/office/powerpoint/2010/main" val="260495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731520" y="548640"/>
            <a:ext cx="10721705" cy="433945"/>
          </a:xfrm>
          <a:prstGeom prst="rect">
            <a:avLst/>
          </a:prstGeom>
          <a:noFill/>
          <a:ln>
            <a:noFill/>
          </a:ln>
        </p:spPr>
        <p:txBody>
          <a:bodyPr spcFirstLastPara="1" wrap="square" lIns="0" tIns="45700" rIns="0" bIns="0" anchor="t" anchorCtr="0">
            <a:spAutoFit/>
          </a:bodyPr>
          <a:lstStyle/>
          <a:p>
            <a:pPr marL="0" lvl="0" indent="0" algn="l" rtl="0">
              <a:lnSpc>
                <a:spcPct val="90000"/>
              </a:lnSpc>
              <a:spcBef>
                <a:spcPts val="0"/>
              </a:spcBef>
              <a:spcAft>
                <a:spcPts val="0"/>
              </a:spcAft>
              <a:buSzPts val="1400"/>
              <a:buNone/>
            </a:pPr>
            <a:r>
              <a:rPr lang="en-US"/>
              <a:t>Agenda</a:t>
            </a:r>
            <a:endParaRPr/>
          </a:p>
        </p:txBody>
      </p:sp>
      <p:sp>
        <p:nvSpPr>
          <p:cNvPr id="73" name="Google Shape;73;p15"/>
          <p:cNvSpPr txBox="1">
            <a:spLocks noGrp="1"/>
          </p:cNvSpPr>
          <p:nvPr>
            <p:ph type="body" idx="4294967295"/>
          </p:nvPr>
        </p:nvSpPr>
        <p:spPr>
          <a:xfrm>
            <a:off x="731519" y="1371600"/>
            <a:ext cx="9027078" cy="4663440"/>
          </a:xfrm>
          <a:prstGeom prst="rect">
            <a:avLst/>
          </a:prstGeom>
          <a:noFill/>
          <a:ln>
            <a:noFill/>
          </a:ln>
        </p:spPr>
        <p:txBody>
          <a:bodyPr spcFirstLastPara="1" wrap="square" lIns="0" tIns="0" rIns="0" bIns="0" anchor="t" anchorCtr="0">
            <a:noAutofit/>
          </a:bodyPr>
          <a:lstStyle/>
          <a:p>
            <a:pPr marL="457200" lvl="0" indent="-457200">
              <a:lnSpc>
                <a:spcPct val="150000"/>
              </a:lnSpc>
              <a:buFont typeface="+mj-lt"/>
              <a:buAutoNum type="arabicPeriod"/>
            </a:pPr>
            <a:r>
              <a:rPr lang="en-US" sz="2400" dirty="0"/>
              <a:t>Overview of Section 508 Law &amp; WCAG</a:t>
            </a:r>
          </a:p>
          <a:p>
            <a:pPr marL="457200" indent="-457200">
              <a:lnSpc>
                <a:spcPct val="150000"/>
              </a:lnSpc>
              <a:buFont typeface="+mj-lt"/>
              <a:buAutoNum type="arabicPeriod"/>
            </a:pPr>
            <a:r>
              <a:rPr lang="en-US" sz="2400" dirty="0"/>
              <a:t>Section 508 Exceptions and Exemptions, and technical standards for Software</a:t>
            </a:r>
          </a:p>
          <a:p>
            <a:pPr marL="457200" lvl="0" indent="-457200">
              <a:lnSpc>
                <a:spcPct val="150000"/>
              </a:lnSpc>
              <a:buFont typeface="+mj-lt"/>
              <a:buAutoNum type="arabicPeriod"/>
            </a:pPr>
            <a:r>
              <a:rPr lang="en-US" sz="2400" dirty="0"/>
              <a:t>Reading and Evaluating an Accessibility Conformance Report</a:t>
            </a:r>
          </a:p>
          <a:p>
            <a:pPr marL="457200" lvl="0" indent="-457200">
              <a:lnSpc>
                <a:spcPct val="150000"/>
              </a:lnSpc>
              <a:buFont typeface="+mj-lt"/>
              <a:buAutoNum type="arabicPeriod"/>
            </a:pPr>
            <a:r>
              <a:rPr lang="en-US" sz="2400" dirty="0"/>
              <a:t>VPAT Resources</a:t>
            </a:r>
          </a:p>
        </p:txBody>
      </p:sp>
      <p:sp>
        <p:nvSpPr>
          <p:cNvPr id="75" name="Google Shape;75;p15"/>
          <p:cNvSpPr txBox="1">
            <a:spLocks noGrp="1"/>
          </p:cNvSpPr>
          <p:nvPr>
            <p:ph type="sldNum" idx="12"/>
          </p:nvPr>
        </p:nvSpPr>
        <p:spPr>
          <a:xfrm>
            <a:off x="10914323" y="6437376"/>
            <a:ext cx="533400" cy="183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EC34-DA5A-744D-BE89-DBE11B2B6766}"/>
              </a:ext>
            </a:extLst>
          </p:cNvPr>
          <p:cNvSpPr>
            <a:spLocks noGrp="1"/>
          </p:cNvSpPr>
          <p:nvPr>
            <p:ph type="title"/>
          </p:nvPr>
        </p:nvSpPr>
        <p:spPr/>
        <p:txBody>
          <a:bodyPr/>
          <a:lstStyle/>
          <a:p>
            <a:r>
              <a:rPr lang="en-US"/>
              <a:t>Why was the VPAT developed?</a:t>
            </a:r>
          </a:p>
        </p:txBody>
      </p:sp>
      <p:sp>
        <p:nvSpPr>
          <p:cNvPr id="3" name="Text Placeholder 2">
            <a:extLst>
              <a:ext uri="{FF2B5EF4-FFF2-40B4-BE49-F238E27FC236}">
                <a16:creationId xmlns:a16="http://schemas.microsoft.com/office/drawing/2014/main" id="{FFA344D9-2598-2F4F-B67D-98A1F9FF3C4F}"/>
              </a:ext>
            </a:extLst>
          </p:cNvPr>
          <p:cNvSpPr>
            <a:spLocks noGrp="1"/>
          </p:cNvSpPr>
          <p:nvPr>
            <p:ph type="body" idx="1"/>
          </p:nvPr>
        </p:nvSpPr>
        <p:spPr/>
        <p:txBody>
          <a:bodyPr vert="horz" lIns="68580" tIns="34291" rIns="68580" bIns="34291" rtlCol="0" anchor="t">
            <a:noAutofit/>
          </a:bodyPr>
          <a:lstStyle/>
          <a:p>
            <a:pPr marL="152396" lvl="2" indent="-380990" fontAlgn="base">
              <a:spcAft>
                <a:spcPts val="900"/>
              </a:spcAft>
              <a:buFont typeface="Arial" panose="020B0604020202020204" pitchFamily="34" charset="0"/>
              <a:buChar char="•"/>
            </a:pPr>
            <a:r>
              <a:rPr lang="en-US" sz="2400" dirty="0">
                <a:latin typeface="+mn-lt"/>
                <a:cs typeface="Times New Roman"/>
              </a:rPr>
              <a:t>Procurement tool</a:t>
            </a:r>
            <a:endParaRPr lang="en-US" sz="2400" dirty="0">
              <a:latin typeface="+mn-lt"/>
            </a:endParaRPr>
          </a:p>
          <a:p>
            <a:pPr marL="588631" lvl="3" indent="-380990" fontAlgn="base">
              <a:spcAft>
                <a:spcPts val="900"/>
              </a:spcAft>
              <a:buFont typeface="Arial" panose="020B0604020202020204" pitchFamily="34" charset="0"/>
              <a:buChar char="•"/>
            </a:pPr>
            <a:r>
              <a:rPr lang="en-US" sz="2200" dirty="0">
                <a:latin typeface="+mn-lt"/>
                <a:cs typeface="Times New Roman"/>
              </a:rPr>
              <a:t>Helps Federal agencies and other buyers determine accessibility of information technology products and services</a:t>
            </a:r>
          </a:p>
          <a:p>
            <a:pPr marL="152396" lvl="2" indent="-380990" fontAlgn="base">
              <a:spcAft>
                <a:spcPts val="900"/>
              </a:spcAft>
              <a:buFont typeface="Arial" panose="020B0604020202020204" pitchFamily="34" charset="0"/>
              <a:buChar char="•"/>
            </a:pPr>
            <a:r>
              <a:rPr lang="en-US" sz="2400" dirty="0">
                <a:latin typeface="+mn-lt"/>
                <a:cs typeface="Times New Roman"/>
              </a:rPr>
              <a:t>Self-assessment tool</a:t>
            </a:r>
          </a:p>
          <a:p>
            <a:pPr marL="588631" lvl="3" indent="-380990" fontAlgn="base">
              <a:spcAft>
                <a:spcPts val="900"/>
              </a:spcAft>
              <a:buFont typeface="Arial" panose="020B0604020202020204" pitchFamily="34" charset="0"/>
              <a:buChar char="•"/>
            </a:pPr>
            <a:r>
              <a:rPr lang="en-US" sz="2200" dirty="0">
                <a:latin typeface="+mn-lt"/>
                <a:cs typeface="Times New Roman"/>
              </a:rPr>
              <a:t>Provides a framework for companies to evaluate their own products</a:t>
            </a:r>
          </a:p>
          <a:p>
            <a:pPr marL="588631" lvl="3" indent="-380990" fontAlgn="base">
              <a:spcAft>
                <a:spcPts val="900"/>
              </a:spcAft>
              <a:buFont typeface="Arial" panose="020B0604020202020204" pitchFamily="34" charset="0"/>
              <a:buChar char="•"/>
            </a:pPr>
            <a:r>
              <a:rPr lang="en-US" sz="2200" dirty="0">
                <a:latin typeface="+mn-lt"/>
                <a:cs typeface="Times New Roman"/>
              </a:rPr>
              <a:t>Consistent format</a:t>
            </a:r>
          </a:p>
          <a:p>
            <a:pPr marL="588631" lvl="3" indent="-380990" fontAlgn="base">
              <a:spcAft>
                <a:spcPts val="900"/>
              </a:spcAft>
              <a:buFont typeface="Arial" panose="020B0604020202020204" pitchFamily="34" charset="0"/>
              <a:buChar char="•"/>
            </a:pPr>
            <a:r>
              <a:rPr lang="en-US" sz="2200" dirty="0">
                <a:latin typeface="+mn-lt"/>
                <a:cs typeface="Times New Roman"/>
              </a:rPr>
              <a:t>Makes comparing products easier when companies use the same reporting mechanism</a:t>
            </a:r>
          </a:p>
          <a:p>
            <a:pPr marL="152396" lvl="2" indent="-380990" fontAlgn="base">
              <a:spcAft>
                <a:spcPts val="900"/>
              </a:spcAft>
              <a:buFont typeface="Arial" panose="020B0604020202020204" pitchFamily="34" charset="0"/>
              <a:buChar char="•"/>
            </a:pPr>
            <a:r>
              <a:rPr lang="en-US" sz="2400" dirty="0">
                <a:latin typeface="+mn-lt"/>
                <a:cs typeface="Times New Roman"/>
              </a:rPr>
              <a:t> Address levels of support</a:t>
            </a:r>
          </a:p>
          <a:p>
            <a:pPr marL="588631" lvl="3" indent="-380990" fontAlgn="base">
              <a:spcAft>
                <a:spcPts val="900"/>
              </a:spcAft>
              <a:buFont typeface="Arial" panose="020B0604020202020204" pitchFamily="34" charset="0"/>
              <a:buChar char="•"/>
            </a:pPr>
            <a:r>
              <a:rPr lang="en-US" sz="2200" dirty="0">
                <a:latin typeface="+mn-lt"/>
                <a:cs typeface="Times New Roman"/>
              </a:rPr>
              <a:t>Enable showing how well products support each requirement</a:t>
            </a:r>
          </a:p>
        </p:txBody>
      </p:sp>
      <p:sp>
        <p:nvSpPr>
          <p:cNvPr id="6" name="Slide Number Placeholder 5">
            <a:extLst>
              <a:ext uri="{FF2B5EF4-FFF2-40B4-BE49-F238E27FC236}">
                <a16:creationId xmlns:a16="http://schemas.microsoft.com/office/drawing/2014/main" id="{788B9526-9E4F-9BDD-1E36-F23FABB13FC2}"/>
              </a:ext>
            </a:extLst>
          </p:cNvPr>
          <p:cNvSpPr>
            <a:spLocks noGrp="1"/>
          </p:cNvSpPr>
          <p:nvPr>
            <p:ph type="sldNum" idx="12"/>
          </p:nvPr>
        </p:nvSpPr>
        <p:spPr/>
        <p:txBody>
          <a:bodyPr/>
          <a:lstStyle/>
          <a:p>
            <a:fld id="{B8EC6C1D-B94A-4A9A-BD8D-A546578E37EF}" type="slidenum">
              <a:rPr lang="en-US" smtClean="0"/>
              <a:pPr/>
              <a:t>20</a:t>
            </a:fld>
            <a:endParaRPr lang="en-US"/>
          </a:p>
        </p:txBody>
      </p:sp>
    </p:spTree>
    <p:extLst>
      <p:ext uri="{BB962C8B-B14F-4D97-AF65-F5344CB8AC3E}">
        <p14:creationId xmlns:p14="http://schemas.microsoft.com/office/powerpoint/2010/main" val="78893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250A-5DCC-DB4C-8F2F-B07F3D61669A}"/>
              </a:ext>
            </a:extLst>
          </p:cNvPr>
          <p:cNvSpPr>
            <a:spLocks noGrp="1"/>
          </p:cNvSpPr>
          <p:nvPr>
            <p:ph type="title"/>
          </p:nvPr>
        </p:nvSpPr>
        <p:spPr/>
        <p:txBody>
          <a:bodyPr/>
          <a:lstStyle/>
          <a:p>
            <a:r>
              <a:rPr lang="en-US"/>
              <a:t>Is accessibility a yes/no question?</a:t>
            </a:r>
          </a:p>
        </p:txBody>
      </p:sp>
      <p:sp>
        <p:nvSpPr>
          <p:cNvPr id="3" name="Text Placeholder 2">
            <a:extLst>
              <a:ext uri="{FF2B5EF4-FFF2-40B4-BE49-F238E27FC236}">
                <a16:creationId xmlns:a16="http://schemas.microsoft.com/office/drawing/2014/main" id="{40E6CBE4-4089-5F41-9DD5-9800E1F38576}"/>
              </a:ext>
            </a:extLst>
          </p:cNvPr>
          <p:cNvSpPr>
            <a:spLocks noGrp="1"/>
          </p:cNvSpPr>
          <p:nvPr>
            <p:ph type="body" idx="1"/>
          </p:nvPr>
        </p:nvSpPr>
        <p:spPr/>
        <p:txBody>
          <a:bodyPr>
            <a:normAutofit/>
          </a:bodyPr>
          <a:lstStyle/>
          <a:p>
            <a:pPr marL="152403" lvl="2" indent="-380990">
              <a:spcAft>
                <a:spcPts val="900"/>
              </a:spcAft>
              <a:buFont typeface="Arial" panose="020B0604020202020204" pitchFamily="34" charset="0"/>
              <a:buChar char="•"/>
            </a:pPr>
            <a:r>
              <a:rPr lang="en-US" sz="2400" dirty="0">
                <a:latin typeface="+mn-lt"/>
                <a:cs typeface="Times New Roman"/>
              </a:rPr>
              <a:t>Vendors are asked to give yes/no answers to 'Is the product accessible?'</a:t>
            </a:r>
          </a:p>
          <a:p>
            <a:pPr marL="588920" lvl="3" indent="-380990">
              <a:spcAft>
                <a:spcPts val="900"/>
              </a:spcAft>
              <a:buFont typeface="Arial" panose="020B0604020202020204" pitchFamily="34" charset="0"/>
              <a:buChar char="•"/>
            </a:pPr>
            <a:r>
              <a:rPr lang="en-US" sz="2200" dirty="0">
                <a:latin typeface="+mn-lt"/>
                <a:ea typeface="+mn-lt"/>
                <a:cs typeface="+mn-lt"/>
              </a:rPr>
              <a:t>It ignores the complexity involved in conforming to accessibility standards</a:t>
            </a:r>
          </a:p>
          <a:p>
            <a:pPr marL="588920" lvl="3" indent="-380990">
              <a:spcAft>
                <a:spcPts val="900"/>
              </a:spcAft>
              <a:buFont typeface="Arial" panose="020B0604020202020204" pitchFamily="34" charset="0"/>
              <a:buChar char="•"/>
            </a:pPr>
            <a:r>
              <a:rPr lang="en-US" sz="2200" dirty="0">
                <a:latin typeface="+mn-lt"/>
                <a:ea typeface="+mn-lt"/>
                <a:cs typeface="+mn-lt"/>
              </a:rPr>
              <a:t>ACR helps to report the “degree of conformance” </a:t>
            </a:r>
          </a:p>
          <a:p>
            <a:pPr marL="152403" lvl="2" indent="-380990">
              <a:spcAft>
                <a:spcPts val="900"/>
              </a:spcAft>
              <a:buFont typeface="Arial" panose="020B0604020202020204" pitchFamily="34" charset="0"/>
              <a:buChar char="•"/>
            </a:pPr>
            <a:r>
              <a:rPr lang="en-US" sz="2400" dirty="0">
                <a:solidFill>
                  <a:srgbClr val="0000FF"/>
                </a:solidFill>
                <a:latin typeface="+mn-lt"/>
                <a:cs typeface="Times New Roman"/>
                <a:hlinkClick r:id="rId3">
                  <a:extLst>
                    <a:ext uri="{A12FA001-AC4F-418D-AE19-62706E023703}">
                      <ahyp:hlinkClr xmlns:ahyp="http://schemas.microsoft.com/office/drawing/2018/hyperlinkcolor" val="tx"/>
                    </a:ext>
                  </a:extLst>
                </a:hlinkClick>
              </a:rPr>
              <a:t>Reporting Conformance to ICT Accessibility Standards </a:t>
            </a:r>
            <a:r>
              <a:rPr lang="en-US" sz="2400" dirty="0">
                <a:latin typeface="+mn-lt"/>
                <a:cs typeface="Times New Roman"/>
              </a:rPr>
              <a:t>(August 06, 2019) </a:t>
            </a:r>
          </a:p>
          <a:p>
            <a:pPr marL="588920" lvl="3" indent="-380990">
              <a:spcAft>
                <a:spcPts val="900"/>
              </a:spcAft>
              <a:buFont typeface="Arial" panose="020B0604020202020204" pitchFamily="34" charset="0"/>
              <a:buChar char="•"/>
            </a:pPr>
            <a:r>
              <a:rPr lang="en-US" sz="2400" dirty="0">
                <a:latin typeface="+mn-lt"/>
                <a:ea typeface="+mn-lt"/>
                <a:cs typeface="+mn-lt"/>
              </a:rPr>
              <a:t>A white paper on why a yes/no answer for accessibility doesn't work</a:t>
            </a:r>
          </a:p>
        </p:txBody>
      </p:sp>
      <p:sp>
        <p:nvSpPr>
          <p:cNvPr id="6" name="Slide Number Placeholder 5">
            <a:extLst>
              <a:ext uri="{FF2B5EF4-FFF2-40B4-BE49-F238E27FC236}">
                <a16:creationId xmlns:a16="http://schemas.microsoft.com/office/drawing/2014/main" id="{08CE3934-9D25-50AB-F014-5C3FAE8A1D5D}"/>
              </a:ext>
            </a:extLst>
          </p:cNvPr>
          <p:cNvSpPr>
            <a:spLocks noGrp="1"/>
          </p:cNvSpPr>
          <p:nvPr>
            <p:ph type="sldNum" idx="12"/>
          </p:nvPr>
        </p:nvSpPr>
        <p:spPr/>
        <p:txBody>
          <a:bodyPr/>
          <a:lstStyle/>
          <a:p>
            <a:fld id="{B8EC6C1D-B94A-4A9A-BD8D-A546578E37EF}" type="slidenum">
              <a:rPr lang="en-US" smtClean="0"/>
              <a:pPr/>
              <a:t>21</a:t>
            </a:fld>
            <a:endParaRPr lang="en-US"/>
          </a:p>
        </p:txBody>
      </p:sp>
    </p:spTree>
    <p:extLst>
      <p:ext uri="{BB962C8B-B14F-4D97-AF65-F5344CB8AC3E}">
        <p14:creationId xmlns:p14="http://schemas.microsoft.com/office/powerpoint/2010/main" val="413540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111F-E6DF-734A-9E4F-59DFDA96217C}"/>
              </a:ext>
            </a:extLst>
          </p:cNvPr>
          <p:cNvSpPr>
            <a:spLocks noGrp="1"/>
          </p:cNvSpPr>
          <p:nvPr>
            <p:ph type="title"/>
          </p:nvPr>
        </p:nvSpPr>
        <p:spPr/>
        <p:txBody>
          <a:bodyPr/>
          <a:lstStyle/>
          <a:p>
            <a:r>
              <a:rPr lang="en-US"/>
              <a:t>Is the ACR a certification?</a:t>
            </a:r>
          </a:p>
        </p:txBody>
      </p:sp>
      <p:sp>
        <p:nvSpPr>
          <p:cNvPr id="3" name="Text Placeholder 2">
            <a:extLst>
              <a:ext uri="{FF2B5EF4-FFF2-40B4-BE49-F238E27FC236}">
                <a16:creationId xmlns:a16="http://schemas.microsoft.com/office/drawing/2014/main" id="{1B03D1A0-313F-7E4D-9F6E-0E28C5D54B19}"/>
              </a:ext>
            </a:extLst>
          </p:cNvPr>
          <p:cNvSpPr>
            <a:spLocks noGrp="1"/>
          </p:cNvSpPr>
          <p:nvPr>
            <p:ph type="body" idx="1"/>
          </p:nvPr>
        </p:nvSpPr>
        <p:spPr/>
        <p:txBody>
          <a:bodyPr>
            <a:normAutofit/>
          </a:bodyPr>
          <a:lstStyle/>
          <a:p>
            <a:pPr marL="342900" lvl="2" indent="-342900"/>
            <a:r>
              <a:rPr lang="en-US" sz="2400" dirty="0">
                <a:latin typeface="+mn-lt"/>
                <a:cs typeface="Times New Roman"/>
              </a:rPr>
              <a:t>The ACR is a statement of conformance</a:t>
            </a:r>
          </a:p>
          <a:p>
            <a:pPr marL="550830" lvl="3" indent="-342900"/>
            <a:r>
              <a:rPr lang="en-US" sz="2200" dirty="0">
                <a:latin typeface="+mn-lt"/>
                <a:ea typeface="+mn-lt"/>
                <a:cs typeface="+mn-lt"/>
              </a:rPr>
              <a:t>It is </a:t>
            </a:r>
            <a:r>
              <a:rPr lang="en-US" sz="2200" u="sng" dirty="0">
                <a:latin typeface="+mn-lt"/>
                <a:ea typeface="+mn-lt"/>
                <a:cs typeface="+mn-lt"/>
              </a:rPr>
              <a:t>not</a:t>
            </a:r>
            <a:r>
              <a:rPr lang="en-US" sz="2200" dirty="0">
                <a:latin typeface="+mn-lt"/>
                <a:ea typeface="+mn-lt"/>
                <a:cs typeface="+mn-lt"/>
              </a:rPr>
              <a:t> a certification</a:t>
            </a:r>
          </a:p>
          <a:p>
            <a:pPr marL="550830" lvl="3" indent="-342900"/>
            <a:r>
              <a:rPr lang="en-US" sz="2200" dirty="0">
                <a:latin typeface="+mn-lt"/>
                <a:ea typeface="+mn-lt"/>
                <a:cs typeface="+mn-lt"/>
              </a:rPr>
              <a:t>It states how well the product conforms to each of the criteria listed for a standard</a:t>
            </a:r>
          </a:p>
        </p:txBody>
      </p:sp>
      <p:sp>
        <p:nvSpPr>
          <p:cNvPr id="6" name="Slide Number Placeholder 5">
            <a:extLst>
              <a:ext uri="{FF2B5EF4-FFF2-40B4-BE49-F238E27FC236}">
                <a16:creationId xmlns:a16="http://schemas.microsoft.com/office/drawing/2014/main" id="{1E3AF074-EE8E-4836-FA73-D4556BE14BF7}"/>
              </a:ext>
            </a:extLst>
          </p:cNvPr>
          <p:cNvSpPr>
            <a:spLocks noGrp="1"/>
          </p:cNvSpPr>
          <p:nvPr>
            <p:ph type="sldNum" idx="12"/>
          </p:nvPr>
        </p:nvSpPr>
        <p:spPr/>
        <p:txBody>
          <a:bodyPr/>
          <a:lstStyle/>
          <a:p>
            <a:fld id="{B8EC6C1D-B94A-4A9A-BD8D-A546578E37EF}" type="slidenum">
              <a:rPr lang="en-US" smtClean="0"/>
              <a:pPr/>
              <a:t>22</a:t>
            </a:fld>
            <a:endParaRPr lang="en-US"/>
          </a:p>
        </p:txBody>
      </p:sp>
    </p:spTree>
    <p:extLst>
      <p:ext uri="{BB962C8B-B14F-4D97-AF65-F5344CB8AC3E}">
        <p14:creationId xmlns:p14="http://schemas.microsoft.com/office/powerpoint/2010/main" val="41293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FC94-1412-A74D-9D7F-A6C81E6EAE2A}"/>
              </a:ext>
            </a:extLst>
          </p:cNvPr>
          <p:cNvSpPr>
            <a:spLocks noGrp="1"/>
          </p:cNvSpPr>
          <p:nvPr>
            <p:ph type="title"/>
          </p:nvPr>
        </p:nvSpPr>
        <p:spPr/>
        <p:txBody>
          <a:bodyPr/>
          <a:lstStyle/>
          <a:p>
            <a:r>
              <a:rPr lang="en-US"/>
              <a:t>VPAT Editions</a:t>
            </a:r>
          </a:p>
        </p:txBody>
      </p:sp>
      <p:sp>
        <p:nvSpPr>
          <p:cNvPr id="3" name="Text Placeholder 2">
            <a:extLst>
              <a:ext uri="{FF2B5EF4-FFF2-40B4-BE49-F238E27FC236}">
                <a16:creationId xmlns:a16="http://schemas.microsoft.com/office/drawing/2014/main" id="{3F60DBDE-D23F-244B-A278-319ECAC4037C}"/>
              </a:ext>
            </a:extLst>
          </p:cNvPr>
          <p:cNvSpPr>
            <a:spLocks noGrp="1"/>
          </p:cNvSpPr>
          <p:nvPr>
            <p:ph type="body" idx="1"/>
          </p:nvPr>
        </p:nvSpPr>
        <p:spPr/>
        <p:txBody>
          <a:bodyPr>
            <a:normAutofit/>
          </a:bodyPr>
          <a:lstStyle/>
          <a:p>
            <a:pPr marL="380990" lvl="2" indent="-380990" fontAlgn="base">
              <a:lnSpc>
                <a:spcPct val="150000"/>
              </a:lnSpc>
              <a:buFont typeface="Arial" panose="020B0604020202020204" pitchFamily="34" charset="0"/>
              <a:buChar char="•"/>
            </a:pPr>
            <a:r>
              <a:rPr lang="en-US" sz="2400" dirty="0">
                <a:latin typeface="+mn-lt"/>
                <a:cs typeface="Times New Roman"/>
              </a:rPr>
              <a:t>Four editions</a:t>
            </a:r>
          </a:p>
          <a:p>
            <a:pPr marL="588920" lvl="3" indent="-380990" fontAlgn="base">
              <a:lnSpc>
                <a:spcPct val="150000"/>
              </a:lnSpc>
              <a:buFont typeface="Arial" panose="020B0604020202020204" pitchFamily="34" charset="0"/>
              <a:buChar char="•"/>
            </a:pPr>
            <a:r>
              <a:rPr lang="en-US" sz="2200" dirty="0">
                <a:latin typeface="+mn-lt"/>
                <a:ea typeface="+mn-lt"/>
                <a:cs typeface="+mn-lt"/>
              </a:rPr>
              <a:t>VPAT-WCAG (includes all WCAG versions 2.0/2.1/2.2) </a:t>
            </a:r>
          </a:p>
          <a:p>
            <a:pPr marL="588920" lvl="3" indent="-380990" fontAlgn="base">
              <a:lnSpc>
                <a:spcPct val="150000"/>
              </a:lnSpc>
              <a:buFont typeface="Arial" panose="020B0604020202020204" pitchFamily="34" charset="0"/>
              <a:buChar char="•"/>
            </a:pPr>
            <a:r>
              <a:rPr lang="en-US" sz="2200" dirty="0">
                <a:latin typeface="+mn-lt"/>
                <a:ea typeface="+mn-lt"/>
                <a:cs typeface="+mn-lt"/>
              </a:rPr>
              <a:t>VPAT-508 (includes Section 508 standards and WCAG 2.0 Level A&amp;AA)</a:t>
            </a:r>
          </a:p>
          <a:p>
            <a:pPr marL="588920" lvl="3" indent="-380990" fontAlgn="base">
              <a:lnSpc>
                <a:spcPct val="150000"/>
              </a:lnSpc>
              <a:buFont typeface="Arial" panose="020B0604020202020204" pitchFamily="34" charset="0"/>
              <a:buChar char="•"/>
            </a:pPr>
            <a:r>
              <a:rPr lang="en-US" sz="2200" dirty="0">
                <a:latin typeface="+mn-lt"/>
                <a:ea typeface="+mn-lt"/>
                <a:cs typeface="+mn-lt"/>
              </a:rPr>
              <a:t>VPAT-EU (includes EN 301 549 and WCAG 2.1 Level AA)</a:t>
            </a:r>
          </a:p>
          <a:p>
            <a:pPr marL="588920" lvl="3" indent="-380990" fontAlgn="base">
              <a:lnSpc>
                <a:spcPct val="150000"/>
              </a:lnSpc>
              <a:buFont typeface="Arial" panose="020B0604020202020204" pitchFamily="34" charset="0"/>
              <a:buChar char="•"/>
            </a:pPr>
            <a:r>
              <a:rPr lang="en-US" sz="2200" dirty="0">
                <a:latin typeface="+mn-lt"/>
                <a:ea typeface="+mn-lt"/>
                <a:cs typeface="+mn-lt"/>
              </a:rPr>
              <a:t>VPAT-Int (includes all digital accessibility standards  –all the above</a:t>
            </a:r>
          </a:p>
          <a:p>
            <a:pPr marL="131731" lvl="2" indent="-380990" fontAlgn="base">
              <a:lnSpc>
                <a:spcPct val="150000"/>
              </a:lnSpc>
              <a:buFont typeface="Arial" panose="020B0604020202020204" pitchFamily="34" charset="0"/>
              <a:buChar char="•"/>
            </a:pPr>
            <a:r>
              <a:rPr lang="en-US" sz="2400" dirty="0">
                <a:latin typeface="+mn-lt"/>
                <a:ea typeface="+mn-lt"/>
                <a:cs typeface="+mn-lt"/>
              </a:rPr>
              <a:t>Current version of the VPAT format is 2.5</a:t>
            </a:r>
          </a:p>
        </p:txBody>
      </p:sp>
      <p:sp>
        <p:nvSpPr>
          <p:cNvPr id="6" name="Slide Number Placeholder 5">
            <a:extLst>
              <a:ext uri="{FF2B5EF4-FFF2-40B4-BE49-F238E27FC236}">
                <a16:creationId xmlns:a16="http://schemas.microsoft.com/office/drawing/2014/main" id="{4F3BC195-05F5-D148-999B-B2D3514CBDBC}"/>
              </a:ext>
            </a:extLst>
          </p:cNvPr>
          <p:cNvSpPr>
            <a:spLocks noGrp="1"/>
          </p:cNvSpPr>
          <p:nvPr>
            <p:ph type="sldNum" idx="12"/>
          </p:nvPr>
        </p:nvSpPr>
        <p:spPr/>
        <p:txBody>
          <a:bodyPr/>
          <a:lstStyle/>
          <a:p>
            <a:fld id="{B8EC6C1D-B94A-4A9A-BD8D-A546578E37EF}" type="slidenum">
              <a:rPr lang="en-US" smtClean="0"/>
              <a:pPr/>
              <a:t>23</a:t>
            </a:fld>
            <a:endParaRPr lang="en-US"/>
          </a:p>
        </p:txBody>
      </p:sp>
    </p:spTree>
    <p:extLst>
      <p:ext uri="{BB962C8B-B14F-4D97-AF65-F5344CB8AC3E}">
        <p14:creationId xmlns:p14="http://schemas.microsoft.com/office/powerpoint/2010/main" val="144303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BB13-2360-4845-8358-B7B030C4267F}"/>
              </a:ext>
            </a:extLst>
          </p:cNvPr>
          <p:cNvSpPr>
            <a:spLocks noGrp="1"/>
          </p:cNvSpPr>
          <p:nvPr>
            <p:ph type="title"/>
          </p:nvPr>
        </p:nvSpPr>
        <p:spPr/>
        <p:txBody>
          <a:bodyPr/>
          <a:lstStyle/>
          <a:p>
            <a:r>
              <a:rPr lang="en-US"/>
              <a:t>Which VPAT edition to use</a:t>
            </a:r>
          </a:p>
        </p:txBody>
      </p:sp>
      <p:sp>
        <p:nvSpPr>
          <p:cNvPr id="3" name="Text Placeholder 2">
            <a:extLst>
              <a:ext uri="{FF2B5EF4-FFF2-40B4-BE49-F238E27FC236}">
                <a16:creationId xmlns:a16="http://schemas.microsoft.com/office/drawing/2014/main" id="{024959A8-3A0E-E34B-AB93-6C295FA381FB}"/>
              </a:ext>
            </a:extLst>
          </p:cNvPr>
          <p:cNvSpPr>
            <a:spLocks noGrp="1"/>
          </p:cNvSpPr>
          <p:nvPr>
            <p:ph type="body" idx="1"/>
          </p:nvPr>
        </p:nvSpPr>
        <p:spPr/>
        <p:txBody>
          <a:bodyPr vert="horz" lIns="68580" tIns="34291" rIns="68580" bIns="34291" rtlCol="0" anchor="t">
            <a:normAutofit/>
          </a:bodyPr>
          <a:lstStyle/>
          <a:p>
            <a:pPr marL="380990" lvl="2" indent="-380990" fontAlgn="base">
              <a:spcBef>
                <a:spcPts val="1051"/>
              </a:spcBef>
              <a:spcAft>
                <a:spcPts val="900"/>
              </a:spcAft>
              <a:buFont typeface="Arial" panose="020B0604020202020204" pitchFamily="34" charset="0"/>
              <a:buChar char="•"/>
            </a:pPr>
            <a:r>
              <a:rPr lang="en-US" sz="2400" dirty="0">
                <a:latin typeface="+mn-lt"/>
                <a:cs typeface="Times New Roman"/>
              </a:rPr>
              <a:t>Depends on:</a:t>
            </a:r>
            <a:endParaRPr lang="en-US" sz="2400" dirty="0">
              <a:latin typeface="+mn-lt"/>
            </a:endParaRPr>
          </a:p>
          <a:p>
            <a:pPr marL="589107" lvl="3" indent="-380990" fontAlgn="base">
              <a:spcBef>
                <a:spcPts val="1051"/>
              </a:spcBef>
              <a:spcAft>
                <a:spcPts val="900"/>
              </a:spcAft>
              <a:buFont typeface="Arial" panose="020B0604020202020204" pitchFamily="34" charset="0"/>
              <a:buChar char="•"/>
            </a:pPr>
            <a:r>
              <a:rPr lang="en-US" sz="2200" dirty="0">
                <a:latin typeface="+mn-lt"/>
                <a:ea typeface="+mn-lt"/>
                <a:cs typeface="+mn-lt"/>
              </a:rPr>
              <a:t>Your customers’ requirements</a:t>
            </a:r>
          </a:p>
          <a:p>
            <a:pPr marL="589107" lvl="3" indent="-380990" fontAlgn="base">
              <a:spcBef>
                <a:spcPts val="1051"/>
              </a:spcBef>
              <a:spcAft>
                <a:spcPts val="900"/>
              </a:spcAft>
              <a:buFont typeface="Arial" panose="020B0604020202020204" pitchFamily="34" charset="0"/>
              <a:buChar char="•"/>
            </a:pPr>
            <a:r>
              <a:rPr lang="en-US" sz="2200" dirty="0">
                <a:latin typeface="+mn-lt"/>
                <a:ea typeface="+mn-lt"/>
                <a:cs typeface="+mn-lt"/>
              </a:rPr>
              <a:t>Marketing requirements for your company</a:t>
            </a:r>
          </a:p>
          <a:p>
            <a:pPr marL="589107" lvl="3" indent="-380990" fontAlgn="base">
              <a:spcBef>
                <a:spcPts val="1051"/>
              </a:spcBef>
              <a:spcAft>
                <a:spcPts val="900"/>
              </a:spcAft>
              <a:buFont typeface="Arial" panose="020B0604020202020204" pitchFamily="34" charset="0"/>
              <a:buChar char="•"/>
            </a:pPr>
            <a:r>
              <a:rPr lang="en-US" sz="2200" dirty="0">
                <a:latin typeface="+mn-lt"/>
                <a:ea typeface="+mn-lt"/>
                <a:cs typeface="+mn-lt"/>
              </a:rPr>
              <a:t>Plans to distribute (Europe, U.S. only, international)</a:t>
            </a:r>
          </a:p>
        </p:txBody>
      </p:sp>
      <p:sp>
        <p:nvSpPr>
          <p:cNvPr id="6" name="Slide Number Placeholder 5">
            <a:extLst>
              <a:ext uri="{FF2B5EF4-FFF2-40B4-BE49-F238E27FC236}">
                <a16:creationId xmlns:a16="http://schemas.microsoft.com/office/drawing/2014/main" id="{96FC8210-3B6E-ECAC-BE5B-02B27F80382A}"/>
              </a:ext>
            </a:extLst>
          </p:cNvPr>
          <p:cNvSpPr>
            <a:spLocks noGrp="1"/>
          </p:cNvSpPr>
          <p:nvPr>
            <p:ph type="sldNum" idx="12"/>
          </p:nvPr>
        </p:nvSpPr>
        <p:spPr/>
        <p:txBody>
          <a:bodyPr/>
          <a:lstStyle/>
          <a:p>
            <a:fld id="{B8EC6C1D-B94A-4A9A-BD8D-A546578E37EF}" type="slidenum">
              <a:rPr lang="en-US" smtClean="0"/>
              <a:pPr/>
              <a:t>24</a:t>
            </a:fld>
            <a:endParaRPr lang="en-US"/>
          </a:p>
        </p:txBody>
      </p:sp>
    </p:spTree>
    <p:extLst>
      <p:ext uri="{BB962C8B-B14F-4D97-AF65-F5344CB8AC3E}">
        <p14:creationId xmlns:p14="http://schemas.microsoft.com/office/powerpoint/2010/main" val="410442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7F7809-788C-D898-9240-77A571357B92}"/>
              </a:ext>
            </a:extLst>
          </p:cNvPr>
          <p:cNvSpPr txBox="1">
            <a:spLocks noGrp="1"/>
          </p:cNvSpPr>
          <p:nvPr>
            <p:ph type="title"/>
          </p:nvPr>
        </p:nvSpPr>
        <p:spPr>
          <a:xfrm>
            <a:off x="1938774" y="2054041"/>
            <a:ext cx="8314452" cy="22474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685800" rtl="0" eaLnBrk="1" latinLnBrk="0" hangingPunct="1">
              <a:spcBef>
                <a:spcPct val="0"/>
              </a:spcBef>
              <a:buNone/>
              <a:defRPr sz="2400" b="1" kern="1200" baseline="0">
                <a:solidFill>
                  <a:srgbClr val="242B64"/>
                </a:solidFill>
                <a:latin typeface="+mj-lt"/>
                <a:ea typeface="+mj-ea"/>
                <a:cs typeface="+mj-cs"/>
              </a:defRPr>
            </a:lvl1pPr>
          </a:lstStyle>
          <a:p>
            <a:pPr indent="-342415" defTabSz="1219170">
              <a:lnSpc>
                <a:spcPct val="107000"/>
              </a:lnSpc>
              <a:spcAft>
                <a:spcPts val="600"/>
              </a:spcAft>
              <a:buClrTx/>
              <a:defRPr/>
            </a:pPr>
            <a:r>
              <a:rPr lang="en-US" sz="2800">
                <a:solidFill>
                  <a:srgbClr val="0B3F3A"/>
                </a:solidFill>
                <a:latin typeface="Arial"/>
                <a:cs typeface="Arial"/>
              </a:rPr>
              <a:t>Reading and Evaluating an Accessibility Conformance Report</a:t>
            </a:r>
          </a:p>
        </p:txBody>
      </p:sp>
      <p:sp>
        <p:nvSpPr>
          <p:cNvPr id="4" name="Slide Number Placeholder 3">
            <a:extLst>
              <a:ext uri="{FF2B5EF4-FFF2-40B4-BE49-F238E27FC236}">
                <a16:creationId xmlns:a16="http://schemas.microsoft.com/office/drawing/2014/main" id="{01C9BCA2-86F1-372C-5BBF-CE4BAF6E534C}"/>
              </a:ext>
            </a:extLst>
          </p:cNvPr>
          <p:cNvSpPr>
            <a:spLocks noGrp="1"/>
          </p:cNvSpPr>
          <p:nvPr>
            <p:ph type="sldNum" idx="12"/>
          </p:nvPr>
        </p:nvSpPr>
        <p:spPr/>
        <p:txBody>
          <a:bodyPr/>
          <a:lstStyle/>
          <a:p>
            <a:fld id="{B8EC6C1D-B94A-4A9A-BD8D-A546578E37EF}" type="slidenum">
              <a:rPr lang="en-US" smtClean="0"/>
              <a:pPr/>
              <a:t>25</a:t>
            </a:fld>
            <a:endParaRPr lang="en-US"/>
          </a:p>
        </p:txBody>
      </p:sp>
    </p:spTree>
    <p:extLst>
      <p:ext uri="{BB962C8B-B14F-4D97-AF65-F5344CB8AC3E}">
        <p14:creationId xmlns:p14="http://schemas.microsoft.com/office/powerpoint/2010/main" val="3365587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89C0-61F5-5B15-6407-6D2DFE905807}"/>
              </a:ext>
            </a:extLst>
          </p:cNvPr>
          <p:cNvSpPr>
            <a:spLocks noGrp="1"/>
          </p:cNvSpPr>
          <p:nvPr>
            <p:ph type="title"/>
          </p:nvPr>
        </p:nvSpPr>
        <p:spPr/>
        <p:txBody>
          <a:bodyPr/>
          <a:lstStyle/>
          <a:p>
            <a:r>
              <a:rPr lang="en-US"/>
              <a:t>Part 1: Basic Descriptors</a:t>
            </a:r>
          </a:p>
        </p:txBody>
      </p:sp>
      <p:sp>
        <p:nvSpPr>
          <p:cNvPr id="3" name="Content Placeholder 2">
            <a:extLst>
              <a:ext uri="{FF2B5EF4-FFF2-40B4-BE49-F238E27FC236}">
                <a16:creationId xmlns:a16="http://schemas.microsoft.com/office/drawing/2014/main" id="{FDE28D62-30ED-4B49-9B02-1CFCAA44CAD1}"/>
              </a:ext>
            </a:extLst>
          </p:cNvPr>
          <p:cNvSpPr>
            <a:spLocks noGrp="1"/>
          </p:cNvSpPr>
          <p:nvPr>
            <p:ph type="body" idx="1"/>
          </p:nvPr>
        </p:nvSpPr>
        <p:spPr>
          <a:xfrm>
            <a:off x="731520" y="1301261"/>
            <a:ext cx="10725912" cy="4617720"/>
          </a:xfrm>
        </p:spPr>
        <p:txBody>
          <a:bodyPr>
            <a:noAutofit/>
          </a:bodyPr>
          <a:lstStyle/>
          <a:p>
            <a:r>
              <a:rPr lang="en-US" sz="2400" dirty="0"/>
              <a:t>The first part of the VPAT consists of basic information about the product</a:t>
            </a:r>
          </a:p>
          <a:p>
            <a:r>
              <a:rPr lang="en-US" sz="2400" dirty="0"/>
              <a:t>This includes:</a:t>
            </a:r>
          </a:p>
          <a:p>
            <a:pPr lvl="1">
              <a:buFont typeface="Arial" panose="020B0604020202020204" pitchFamily="34" charset="0"/>
              <a:buChar char="•"/>
            </a:pPr>
            <a:r>
              <a:rPr lang="en-US" sz="2200" dirty="0"/>
              <a:t>Name</a:t>
            </a:r>
          </a:p>
          <a:p>
            <a:pPr lvl="1">
              <a:buFont typeface="Arial" panose="020B0604020202020204" pitchFamily="34" charset="0"/>
              <a:buChar char="•"/>
            </a:pPr>
            <a:r>
              <a:rPr lang="en-US" sz="2200" dirty="0"/>
              <a:t>Report Date</a:t>
            </a:r>
          </a:p>
          <a:p>
            <a:pPr lvl="1">
              <a:buFont typeface="Arial" panose="020B0604020202020204" pitchFamily="34" charset="0"/>
              <a:buChar char="•"/>
            </a:pPr>
            <a:r>
              <a:rPr lang="en-US" sz="2200" dirty="0"/>
              <a:t>Product Description</a:t>
            </a:r>
          </a:p>
          <a:p>
            <a:pPr lvl="1">
              <a:buFont typeface="Arial" panose="020B0604020202020204" pitchFamily="34" charset="0"/>
              <a:buChar char="•"/>
            </a:pPr>
            <a:r>
              <a:rPr lang="en-US" sz="2200" dirty="0"/>
              <a:t>Contact Information</a:t>
            </a:r>
          </a:p>
          <a:p>
            <a:pPr lvl="1">
              <a:buFont typeface="Arial" panose="020B0604020202020204" pitchFamily="34" charset="0"/>
              <a:buChar char="•"/>
            </a:pPr>
            <a:r>
              <a:rPr lang="en-US" sz="2200" dirty="0"/>
              <a:t>Notes</a:t>
            </a:r>
          </a:p>
          <a:p>
            <a:r>
              <a:rPr lang="en-US" sz="2400" dirty="0"/>
              <a:t>Though most of this information is relatively standard, it’s worth paying extra attention to the notes as any caveats, overall issues, or exemptions will appear here</a:t>
            </a:r>
          </a:p>
          <a:p>
            <a:pPr lvl="1">
              <a:buFont typeface="Arial" panose="020B0604020202020204" pitchFamily="34" charset="0"/>
              <a:buChar char="•"/>
            </a:pPr>
            <a:r>
              <a:rPr lang="en-US" sz="2200" dirty="0"/>
              <a:t>Otherwise, the notes section will be left blank</a:t>
            </a:r>
          </a:p>
          <a:p>
            <a:endParaRPr lang="en-US" sz="2400" dirty="0"/>
          </a:p>
        </p:txBody>
      </p:sp>
      <p:sp>
        <p:nvSpPr>
          <p:cNvPr id="6" name="Slide Number Placeholder 5">
            <a:extLst>
              <a:ext uri="{FF2B5EF4-FFF2-40B4-BE49-F238E27FC236}">
                <a16:creationId xmlns:a16="http://schemas.microsoft.com/office/drawing/2014/main" id="{74C5F174-B743-765C-6FF6-5D1BE1551F19}"/>
              </a:ext>
            </a:extLst>
          </p:cNvPr>
          <p:cNvSpPr>
            <a:spLocks noGrp="1"/>
          </p:cNvSpPr>
          <p:nvPr>
            <p:ph type="sldNum" idx="12"/>
          </p:nvPr>
        </p:nvSpPr>
        <p:spPr/>
        <p:txBody>
          <a:bodyPr/>
          <a:lstStyle/>
          <a:p>
            <a:fld id="{B8EC6C1D-B94A-4A9A-BD8D-A546578E37EF}" type="slidenum">
              <a:rPr lang="en-US" smtClean="0"/>
              <a:pPr/>
              <a:t>26</a:t>
            </a:fld>
            <a:endParaRPr lang="en-US"/>
          </a:p>
        </p:txBody>
      </p:sp>
    </p:spTree>
    <p:extLst>
      <p:ext uri="{BB962C8B-B14F-4D97-AF65-F5344CB8AC3E}">
        <p14:creationId xmlns:p14="http://schemas.microsoft.com/office/powerpoint/2010/main" val="286568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89C0-61F5-5B15-6407-6D2DFE905807}"/>
              </a:ext>
            </a:extLst>
          </p:cNvPr>
          <p:cNvSpPr>
            <a:spLocks noGrp="1"/>
          </p:cNvSpPr>
          <p:nvPr>
            <p:ph type="title"/>
          </p:nvPr>
        </p:nvSpPr>
        <p:spPr/>
        <p:txBody>
          <a:bodyPr>
            <a:normAutofit fontScale="90000"/>
          </a:bodyPr>
          <a:lstStyle/>
          <a:p>
            <a:r>
              <a:rPr lang="en-US" sz="3067"/>
              <a:t>Part 2: Evaluation Methods Used (1 of 2)</a:t>
            </a:r>
          </a:p>
        </p:txBody>
      </p:sp>
      <p:sp>
        <p:nvSpPr>
          <p:cNvPr id="3" name="Content Placeholder 2">
            <a:extLst>
              <a:ext uri="{FF2B5EF4-FFF2-40B4-BE49-F238E27FC236}">
                <a16:creationId xmlns:a16="http://schemas.microsoft.com/office/drawing/2014/main" id="{FDE28D62-30ED-4B49-9B02-1CFCAA44CAD1}"/>
              </a:ext>
            </a:extLst>
          </p:cNvPr>
          <p:cNvSpPr>
            <a:spLocks noGrp="1"/>
          </p:cNvSpPr>
          <p:nvPr>
            <p:ph type="body" idx="1"/>
          </p:nvPr>
        </p:nvSpPr>
        <p:spPr/>
        <p:txBody>
          <a:bodyPr vert="horz" lIns="91440" tIns="45720" rIns="91440" bIns="45720" rtlCol="0" anchor="t">
            <a:normAutofit/>
          </a:bodyPr>
          <a:lstStyle/>
          <a:p>
            <a:pPr>
              <a:lnSpc>
                <a:spcPct val="107000"/>
              </a:lnSpc>
              <a:spcAft>
                <a:spcPts val="800"/>
              </a:spcAft>
            </a:pPr>
            <a:r>
              <a:rPr lang="en-US" sz="2400" dirty="0">
                <a:latin typeface="+mn-lt"/>
                <a:ea typeface="Calibri" panose="020F0502020204030204" pitchFamily="34" charset="0"/>
                <a:cs typeface="Times New Roman"/>
              </a:rPr>
              <a:t>This section details who conducted the evaluation (what person, company, service, etc.) and how that evaluation was conducted.  </a:t>
            </a:r>
            <a:endParaRPr lang="en-US" sz="24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mn-lt"/>
                <a:ea typeface="Calibri" panose="020F0502020204030204" pitchFamily="34" charset="0"/>
                <a:cs typeface="Times New Roman"/>
              </a:rPr>
              <a:t>For example, it could say site x was evaluated on a Windows 10 desktop using Google Chrome version 94.3.5, JAWS 18 (more detailed version information is preferred, but not always provided), and the ZoomText magnifier.  It was tested exclusively with keyboard controls to ensure that users could successfully navigate without the use of a mouse.  </a:t>
            </a:r>
            <a:endParaRPr lang="en-US" sz="24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mn-lt"/>
                <a:ea typeface="Calibri" panose="020F0502020204030204" pitchFamily="34" charset="0"/>
                <a:cs typeface="Times New Roman"/>
              </a:rPr>
              <a:t>This sort of description is the bare minimum that’s acceptable, but more detail is preferred. </a:t>
            </a:r>
            <a:endParaRPr lang="en-US" sz="2400" dirty="0">
              <a:latin typeface="+mn-lt"/>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BBD971D-9215-B554-ECD2-BE32297D6532}"/>
              </a:ext>
            </a:extLst>
          </p:cNvPr>
          <p:cNvSpPr>
            <a:spLocks noGrp="1"/>
          </p:cNvSpPr>
          <p:nvPr>
            <p:ph type="sldNum" idx="12"/>
          </p:nvPr>
        </p:nvSpPr>
        <p:spPr/>
        <p:txBody>
          <a:bodyPr/>
          <a:lstStyle/>
          <a:p>
            <a:fld id="{B8EC6C1D-B94A-4A9A-BD8D-A546578E37EF}" type="slidenum">
              <a:rPr lang="en-US" smtClean="0"/>
              <a:pPr/>
              <a:t>27</a:t>
            </a:fld>
            <a:endParaRPr lang="en-US"/>
          </a:p>
        </p:txBody>
      </p:sp>
    </p:spTree>
    <p:extLst>
      <p:ext uri="{BB962C8B-B14F-4D97-AF65-F5344CB8AC3E}">
        <p14:creationId xmlns:p14="http://schemas.microsoft.com/office/powerpoint/2010/main" val="3090210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89C0-61F5-5B15-6407-6D2DFE905807}"/>
              </a:ext>
            </a:extLst>
          </p:cNvPr>
          <p:cNvSpPr>
            <a:spLocks noGrp="1"/>
          </p:cNvSpPr>
          <p:nvPr>
            <p:ph type="title"/>
          </p:nvPr>
        </p:nvSpPr>
        <p:spPr/>
        <p:txBody>
          <a:bodyPr>
            <a:normAutofit fontScale="90000"/>
          </a:bodyPr>
          <a:lstStyle/>
          <a:p>
            <a:r>
              <a:rPr lang="en-US" sz="3067"/>
              <a:t>Part 2: Evaluation Methods Used (2 of 2)</a:t>
            </a:r>
          </a:p>
        </p:txBody>
      </p:sp>
      <p:sp>
        <p:nvSpPr>
          <p:cNvPr id="3" name="Content Placeholder 2">
            <a:extLst>
              <a:ext uri="{FF2B5EF4-FFF2-40B4-BE49-F238E27FC236}">
                <a16:creationId xmlns:a16="http://schemas.microsoft.com/office/drawing/2014/main" id="{FDE28D62-30ED-4B49-9B02-1CFCAA44CAD1}"/>
              </a:ext>
            </a:extLst>
          </p:cNvPr>
          <p:cNvSpPr>
            <a:spLocks noGrp="1"/>
          </p:cNvSpPr>
          <p:nvPr>
            <p:ph type="body" idx="1"/>
          </p:nvPr>
        </p:nvSpPr>
        <p:spPr/>
        <p:txBody>
          <a:bodyPr vert="horz" lIns="91440" tIns="45720" rIns="91440" bIns="45720" rtlCol="0" anchor="t">
            <a:normAutofit/>
          </a:bodyPr>
          <a:lstStyle/>
          <a:p>
            <a:pPr>
              <a:lnSpc>
                <a:spcPct val="107000"/>
              </a:lnSpc>
              <a:spcAft>
                <a:spcPts val="800"/>
              </a:spcAft>
            </a:pPr>
            <a:r>
              <a:rPr lang="en-US" sz="2400" dirty="0">
                <a:latin typeface="+mn-lt"/>
                <a:ea typeface="Calibri" panose="020F0502020204030204" pitchFamily="34" charset="0"/>
                <a:cs typeface="Times New Roman"/>
              </a:rPr>
              <a:t>VPATs should be conducted by reputable accessibility experts and/or companies with a solid reputation for providing thorough and detailed analyses.  </a:t>
            </a:r>
            <a:endParaRPr lang="en-US" sz="2400" dirty="0">
              <a:latin typeface="+mn-lt"/>
              <a:ea typeface="Calibri" panose="020F0502020204030204" pitchFamily="34" charset="0"/>
              <a:cs typeface="Times New Roman" panose="02020603050405020304" pitchFamily="18" charset="0"/>
            </a:endParaRPr>
          </a:p>
          <a:p>
            <a:pPr marL="0">
              <a:lnSpc>
                <a:spcPct val="107000"/>
              </a:lnSpc>
              <a:spcAft>
                <a:spcPts val="800"/>
              </a:spcAft>
            </a:pPr>
            <a:r>
              <a:rPr lang="en-US" sz="2400" dirty="0">
                <a:latin typeface="+mn-lt"/>
                <a:ea typeface="Calibri" panose="020F0502020204030204" pitchFamily="34" charset="0"/>
                <a:cs typeface="Times New Roman"/>
              </a:rPr>
              <a:t>Also be sure that analyses were conducted on all relevant platforms.  </a:t>
            </a:r>
          </a:p>
          <a:p>
            <a:pPr marL="400030" lvl="1">
              <a:lnSpc>
                <a:spcPct val="107000"/>
              </a:lnSpc>
              <a:spcAft>
                <a:spcPts val="800"/>
              </a:spcAft>
            </a:pPr>
            <a:r>
              <a:rPr lang="en-US" dirty="0">
                <a:latin typeface="+mn-lt"/>
                <a:ea typeface="Calibri" panose="020F0502020204030204" pitchFamily="34" charset="0"/>
                <a:cs typeface="Times New Roman"/>
              </a:rPr>
              <a:t>For example, if a service is going to be used primarily on mobile, but the VPAT notes that it was only tested on a desktop, that can be a red flag.  </a:t>
            </a:r>
            <a:endParaRPr lang="en-US" dirty="0">
              <a:latin typeface="+mn-lt"/>
              <a:cs typeface="Times New Roman"/>
            </a:endParaRPr>
          </a:p>
        </p:txBody>
      </p:sp>
      <p:sp>
        <p:nvSpPr>
          <p:cNvPr id="6" name="Slide Number Placeholder 5">
            <a:extLst>
              <a:ext uri="{FF2B5EF4-FFF2-40B4-BE49-F238E27FC236}">
                <a16:creationId xmlns:a16="http://schemas.microsoft.com/office/drawing/2014/main" id="{609675A8-D338-F76C-8BA9-D075DF9824A3}"/>
              </a:ext>
            </a:extLst>
          </p:cNvPr>
          <p:cNvSpPr>
            <a:spLocks noGrp="1"/>
          </p:cNvSpPr>
          <p:nvPr>
            <p:ph type="sldNum" idx="12"/>
          </p:nvPr>
        </p:nvSpPr>
        <p:spPr/>
        <p:txBody>
          <a:bodyPr/>
          <a:lstStyle/>
          <a:p>
            <a:fld id="{B8EC6C1D-B94A-4A9A-BD8D-A546578E37EF}" type="slidenum">
              <a:rPr lang="en-US" smtClean="0"/>
              <a:pPr/>
              <a:t>28</a:t>
            </a:fld>
            <a:endParaRPr lang="en-US"/>
          </a:p>
        </p:txBody>
      </p:sp>
    </p:spTree>
    <p:extLst>
      <p:ext uri="{BB962C8B-B14F-4D97-AF65-F5344CB8AC3E}">
        <p14:creationId xmlns:p14="http://schemas.microsoft.com/office/powerpoint/2010/main" val="332546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DCBD-B23C-4C23-6C71-5C6A85FD1ADF}"/>
              </a:ext>
            </a:extLst>
          </p:cNvPr>
          <p:cNvSpPr>
            <a:spLocks noGrp="1"/>
          </p:cNvSpPr>
          <p:nvPr>
            <p:ph type="title"/>
          </p:nvPr>
        </p:nvSpPr>
        <p:spPr/>
        <p:txBody>
          <a:bodyPr/>
          <a:lstStyle/>
          <a:p>
            <a:r>
              <a:rPr lang="en-US"/>
              <a:t>Applicable Standards/Guidelines</a:t>
            </a:r>
          </a:p>
        </p:txBody>
      </p:sp>
      <p:sp>
        <p:nvSpPr>
          <p:cNvPr id="3" name="Content Placeholder 2">
            <a:extLst>
              <a:ext uri="{FF2B5EF4-FFF2-40B4-BE49-F238E27FC236}">
                <a16:creationId xmlns:a16="http://schemas.microsoft.com/office/drawing/2014/main" id="{97300C85-5EB8-7062-3C75-C32AB426E3A8}"/>
              </a:ext>
            </a:extLst>
          </p:cNvPr>
          <p:cNvSpPr>
            <a:spLocks noGrp="1"/>
          </p:cNvSpPr>
          <p:nvPr>
            <p:ph type="body" idx="1"/>
          </p:nvPr>
        </p:nvSpPr>
        <p:spPr>
          <a:xfrm>
            <a:off x="731520" y="1371600"/>
            <a:ext cx="10725912" cy="557684"/>
          </a:xfrm>
        </p:spPr>
        <p:txBody>
          <a:bodyPr>
            <a:noAutofit/>
          </a:bodyPr>
          <a:lstStyle/>
          <a:p>
            <a:pPr marL="342900" indent="-342900">
              <a:lnSpc>
                <a:spcPct val="107000"/>
              </a:lnSpc>
              <a:spcAft>
                <a:spcPts val="4000"/>
              </a:spcAft>
            </a:pPr>
            <a:r>
              <a:rPr lang="en-US" sz="2400" dirty="0">
                <a:latin typeface="+mn-lt"/>
                <a:ea typeface="Calibri" panose="020F0502020204030204" pitchFamily="34" charset="0"/>
                <a:cs typeface="Times New Roman" panose="02020603050405020304" pitchFamily="18" charset="0"/>
              </a:rPr>
              <a:t>This section has a standard format and should look like this:</a:t>
            </a:r>
          </a:p>
        </p:txBody>
      </p:sp>
      <p:graphicFrame>
        <p:nvGraphicFramePr>
          <p:cNvPr id="5" name="Table 4" descr="Describes standards and guidelines included in report">
            <a:extLst>
              <a:ext uri="{FF2B5EF4-FFF2-40B4-BE49-F238E27FC236}">
                <a16:creationId xmlns:a16="http://schemas.microsoft.com/office/drawing/2014/main" id="{B08B2D99-2048-3147-B56D-D2E1483EA156}"/>
              </a:ext>
            </a:extLst>
          </p:cNvPr>
          <p:cNvGraphicFramePr>
            <a:graphicFrameLocks noGrp="1"/>
          </p:cNvGraphicFramePr>
          <p:nvPr>
            <p:extLst>
              <p:ext uri="{D42A27DB-BD31-4B8C-83A1-F6EECF244321}">
                <p14:modId xmlns:p14="http://schemas.microsoft.com/office/powerpoint/2010/main" val="3442616102"/>
              </p:ext>
            </p:extLst>
          </p:nvPr>
        </p:nvGraphicFramePr>
        <p:xfrm>
          <a:off x="3702571" y="2025342"/>
          <a:ext cx="4828480" cy="1955886"/>
        </p:xfrm>
        <a:graphic>
          <a:graphicData uri="http://schemas.openxmlformats.org/drawingml/2006/table">
            <a:tbl>
              <a:tblPr firstRow="1" firstCol="1" bandRow="1"/>
              <a:tblGrid>
                <a:gridCol w="3123875">
                  <a:extLst>
                    <a:ext uri="{9D8B030D-6E8A-4147-A177-3AD203B41FA5}">
                      <a16:colId xmlns:a16="http://schemas.microsoft.com/office/drawing/2014/main" val="3356050446"/>
                    </a:ext>
                  </a:extLst>
                </a:gridCol>
                <a:gridCol w="1704605">
                  <a:extLst>
                    <a:ext uri="{9D8B030D-6E8A-4147-A177-3AD203B41FA5}">
                      <a16:colId xmlns:a16="http://schemas.microsoft.com/office/drawing/2014/main" val="3706763909"/>
                    </a:ext>
                  </a:extLst>
                </a:gridCol>
              </a:tblGrid>
              <a:tr h="419016">
                <a:tc>
                  <a:txBody>
                    <a:bodyPr/>
                    <a:lstStyle/>
                    <a:p>
                      <a:pPr marL="0" marR="0">
                        <a:lnSpc>
                          <a:spcPct val="107000"/>
                        </a:lnSpc>
                        <a:spcBef>
                          <a:spcPts val="200"/>
                        </a:spcBef>
                        <a:spcAft>
                          <a:spcPts val="0"/>
                        </a:spcAft>
                      </a:pPr>
                      <a:r>
                        <a:rPr lang="en-US" sz="1300" b="1" u="sng">
                          <a:solidFill>
                            <a:srgbClr val="2F5496"/>
                          </a:solidFill>
                          <a:effectLst/>
                          <a:latin typeface="+mn-lt"/>
                          <a:ea typeface="Times New Roman" panose="02020603050405020304" pitchFamily="18" charset="0"/>
                          <a:cs typeface="Arial" panose="020B0604020202020204" pitchFamily="34" charset="0"/>
                        </a:rPr>
                        <a:t>Standard/Guideline</a:t>
                      </a:r>
                      <a:endParaRPr lang="en-US" sz="1200" b="1">
                        <a:solidFill>
                          <a:srgbClr val="2F5496"/>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200"/>
                        </a:spcBef>
                        <a:spcAft>
                          <a:spcPts val="0"/>
                        </a:spcAft>
                      </a:pPr>
                      <a:r>
                        <a:rPr lang="en-US" sz="1300" b="1" u="sng">
                          <a:solidFill>
                            <a:srgbClr val="2F5496"/>
                          </a:solidFill>
                          <a:effectLst/>
                          <a:latin typeface="+mn-lt"/>
                          <a:ea typeface="Times New Roman" panose="02020603050405020304" pitchFamily="18" charset="0"/>
                          <a:cs typeface="Arial" panose="020B0604020202020204" pitchFamily="34" charset="0"/>
                        </a:rPr>
                        <a:t>Included In Report</a:t>
                      </a:r>
                      <a:endParaRPr lang="en-US" sz="1200" b="1">
                        <a:solidFill>
                          <a:srgbClr val="2F5496"/>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23827197"/>
                  </a:ext>
                </a:extLst>
              </a:tr>
              <a:tr h="768435">
                <a:tc>
                  <a:txBody>
                    <a:bodyPr/>
                    <a:lstStyle/>
                    <a:p>
                      <a:pPr marL="0" marR="0">
                        <a:lnSpc>
                          <a:spcPct val="107000"/>
                        </a:lnSpc>
                        <a:spcBef>
                          <a:spcPts val="0"/>
                        </a:spcBef>
                        <a:spcAft>
                          <a:spcPts val="0"/>
                        </a:spcAft>
                      </a:pPr>
                      <a:r>
                        <a:rPr lang="en-US" sz="1200" u="sng">
                          <a:solidFill>
                            <a:srgbClr val="0000FF"/>
                          </a:solidFill>
                          <a:effectLst/>
                          <a:latin typeface="+mn-lt"/>
                          <a:ea typeface="Calibri" panose="020F0502020204030204" pitchFamily="34" charset="0"/>
                          <a:cs typeface="Times New Roman" panose="02020603050405020304" pitchFamily="18" charset="0"/>
                          <a:hlinkClick r:id="rId3"/>
                        </a:rPr>
                        <a:t>Web Content Accessibility Guidelines 2.0</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highlight>
                            <a:srgbClr val="FFFF00"/>
                          </a:highlight>
                          <a:latin typeface="+mn-lt"/>
                          <a:ea typeface="Calibri" panose="020F0502020204030204" pitchFamily="34" charset="0"/>
                          <a:cs typeface="Times New Roman" panose="02020603050405020304" pitchFamily="18" charset="0"/>
                        </a:rPr>
                        <a:t>Level A (Yes / No )</a:t>
                      </a:r>
                    </a:p>
                    <a:p>
                      <a:pPr marL="0" marR="0" algn="ctr">
                        <a:lnSpc>
                          <a:spcPct val="107000"/>
                        </a:lnSpc>
                        <a:spcBef>
                          <a:spcPts val="0"/>
                        </a:spcBef>
                        <a:spcAft>
                          <a:spcPts val="0"/>
                        </a:spcAft>
                      </a:pPr>
                      <a:r>
                        <a:rPr lang="en-US" sz="1200" b="1">
                          <a:effectLst/>
                          <a:highlight>
                            <a:srgbClr val="FFFF00"/>
                          </a:highlight>
                          <a:latin typeface="+mn-lt"/>
                          <a:ea typeface="Calibri" panose="020F0502020204030204" pitchFamily="34" charset="0"/>
                          <a:cs typeface="Times New Roman" panose="02020603050405020304" pitchFamily="18" charset="0"/>
                        </a:rPr>
                        <a:t>Level AA (Yes / No )</a:t>
                      </a:r>
                    </a:p>
                    <a:p>
                      <a:pPr marL="0" marR="0" algn="ctr">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Level AAA (Yes / No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97277534"/>
                  </a:ext>
                </a:extLst>
              </a:tr>
              <a:tr h="768435">
                <a:tc>
                  <a:txBody>
                    <a:bodyPr/>
                    <a:lstStyle/>
                    <a:p>
                      <a:pPr marL="0" marR="0">
                        <a:lnSpc>
                          <a:spcPct val="107000"/>
                        </a:lnSpc>
                        <a:spcBef>
                          <a:spcPts val="0"/>
                        </a:spcBef>
                        <a:spcAft>
                          <a:spcPts val="0"/>
                        </a:spcAft>
                      </a:pPr>
                      <a:r>
                        <a:rPr lang="en-US" sz="1200" u="sng">
                          <a:solidFill>
                            <a:srgbClr val="0000FF"/>
                          </a:solidFill>
                          <a:effectLst/>
                          <a:latin typeface="+mn-lt"/>
                          <a:ea typeface="Calibri" panose="020F0502020204030204" pitchFamily="34" charset="0"/>
                          <a:cs typeface="Calibri" panose="020F0502020204030204" pitchFamily="34" charset="0"/>
                          <a:hlinkClick r:id="rId4"/>
                        </a:rPr>
                        <a:t>Web Content Accessibility Guidelines 2.1</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Level A (Yes / No )</a:t>
                      </a:r>
                    </a:p>
                    <a:p>
                      <a:pPr marL="0" marR="0" algn="ctr">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Level AA (Yes / No )</a:t>
                      </a:r>
                    </a:p>
                    <a:p>
                      <a:pPr marL="0" marR="0" algn="ctr">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Level AAA (Yes / No )</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01137274"/>
                  </a:ext>
                </a:extLst>
              </a:tr>
            </a:tbl>
          </a:graphicData>
        </a:graphic>
      </p:graphicFrame>
      <p:sp>
        <p:nvSpPr>
          <p:cNvPr id="8" name="TextBox 7">
            <a:extLst>
              <a:ext uri="{FF2B5EF4-FFF2-40B4-BE49-F238E27FC236}">
                <a16:creationId xmlns:a16="http://schemas.microsoft.com/office/drawing/2014/main" id="{45DE5500-5520-F5A6-AE4F-14C35E42F8E0}"/>
              </a:ext>
            </a:extLst>
          </p:cNvPr>
          <p:cNvSpPr txBox="1"/>
          <p:nvPr/>
        </p:nvSpPr>
        <p:spPr>
          <a:xfrm>
            <a:off x="1133453" y="4077752"/>
            <a:ext cx="9780869" cy="2342244"/>
          </a:xfrm>
          <a:prstGeom prst="rect">
            <a:avLst/>
          </a:prstGeom>
          <a:noFill/>
        </p:spPr>
        <p:txBody>
          <a:bodyPr wrap="square">
            <a:spAutoFit/>
          </a:bodyPr>
          <a:lstStyle/>
          <a:p>
            <a:pPr marL="342900" indent="-342900">
              <a:lnSpc>
                <a:spcPct val="107000"/>
              </a:lnSpc>
              <a:spcAft>
                <a:spcPts val="800"/>
              </a:spcAft>
              <a:buClr>
                <a:srgbClr val="0D8774"/>
              </a:buClr>
              <a:buFont typeface="Arial" panose="020B0604020202020204" pitchFamily="34" charset="0"/>
              <a:buChar char="•"/>
            </a:pPr>
            <a:r>
              <a:rPr lang="en-US" sz="2200" dirty="0">
                <a:latin typeface="+mn-lt"/>
                <a:ea typeface="Calibri" panose="020F0502020204030204" pitchFamily="34" charset="0"/>
                <a:cs typeface="Times New Roman" panose="02020603050405020304" pitchFamily="18" charset="0"/>
              </a:rPr>
              <a:t>At the bare minimum, Level A and AA for WCAG 2.0 guidelines must have an answer of ‘Yes’. If some answers are ’No’, then an exception must be requested.  </a:t>
            </a:r>
          </a:p>
          <a:p>
            <a:pPr marL="342900" indent="-342900">
              <a:lnSpc>
                <a:spcPct val="107000"/>
              </a:lnSpc>
              <a:spcAft>
                <a:spcPts val="800"/>
              </a:spcAft>
              <a:buClr>
                <a:srgbClr val="0D8774"/>
              </a:buClr>
              <a:buFont typeface="Arial" panose="020B0604020202020204" pitchFamily="34" charset="0"/>
              <a:buChar char="•"/>
            </a:pPr>
            <a:r>
              <a:rPr lang="en-US" sz="2200" dirty="0">
                <a:latin typeface="+mn-lt"/>
                <a:ea typeface="Calibri" panose="020F0502020204030204" pitchFamily="34" charset="0"/>
                <a:cs typeface="Times New Roman" panose="02020603050405020304" pitchFamily="18" charset="0"/>
              </a:rPr>
              <a:t>If answers are missing, then the VPAT is invalid as it did not test at the legal threshold (the law states that WCAG 2.0 AA standards must be met on all federal government sites, software, etc.).</a:t>
            </a:r>
          </a:p>
        </p:txBody>
      </p:sp>
      <p:sp>
        <p:nvSpPr>
          <p:cNvPr id="9" name="Slide Number Placeholder 8">
            <a:extLst>
              <a:ext uri="{FF2B5EF4-FFF2-40B4-BE49-F238E27FC236}">
                <a16:creationId xmlns:a16="http://schemas.microsoft.com/office/drawing/2014/main" id="{B68B793C-B362-22AE-EFB7-420053C82D30}"/>
              </a:ext>
            </a:extLst>
          </p:cNvPr>
          <p:cNvSpPr>
            <a:spLocks noGrp="1"/>
          </p:cNvSpPr>
          <p:nvPr>
            <p:ph type="sldNum" idx="12"/>
          </p:nvPr>
        </p:nvSpPr>
        <p:spPr/>
        <p:txBody>
          <a:bodyPr/>
          <a:lstStyle/>
          <a:p>
            <a:fld id="{B8EC6C1D-B94A-4A9A-BD8D-A546578E37EF}" type="slidenum">
              <a:rPr lang="en-US" smtClean="0"/>
              <a:pPr/>
              <a:t>29</a:t>
            </a:fld>
            <a:endParaRPr lang="en-US"/>
          </a:p>
        </p:txBody>
      </p:sp>
    </p:spTree>
    <p:extLst>
      <p:ext uri="{BB962C8B-B14F-4D97-AF65-F5344CB8AC3E}">
        <p14:creationId xmlns:p14="http://schemas.microsoft.com/office/powerpoint/2010/main" val="160976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0A89-528C-B8E8-1182-9432AA630367}"/>
              </a:ext>
            </a:extLst>
          </p:cNvPr>
          <p:cNvSpPr>
            <a:spLocks noGrp="1"/>
          </p:cNvSpPr>
          <p:nvPr>
            <p:ph type="title"/>
          </p:nvPr>
        </p:nvSpPr>
        <p:spPr/>
        <p:txBody>
          <a:bodyPr/>
          <a:lstStyle/>
          <a:p>
            <a:r>
              <a:rPr lang="en-US"/>
              <a:t>Section 508 &amp; Web Content Accessibility Guidelines (WCAG)</a:t>
            </a:r>
          </a:p>
        </p:txBody>
      </p:sp>
      <p:sp>
        <p:nvSpPr>
          <p:cNvPr id="3" name="Text Placeholder 2">
            <a:extLst>
              <a:ext uri="{FF2B5EF4-FFF2-40B4-BE49-F238E27FC236}">
                <a16:creationId xmlns:a16="http://schemas.microsoft.com/office/drawing/2014/main" id="{C8BB51CE-D35E-A098-C535-D6D233985BC2}"/>
              </a:ext>
            </a:extLst>
          </p:cNvPr>
          <p:cNvSpPr>
            <a:spLocks noGrp="1"/>
          </p:cNvSpPr>
          <p:nvPr>
            <p:ph type="body" idx="1"/>
          </p:nvPr>
        </p:nvSpPr>
        <p:spPr>
          <a:xfrm>
            <a:off x="731520" y="1271284"/>
            <a:ext cx="10725912" cy="4617720"/>
          </a:xfrm>
        </p:spPr>
        <p:txBody>
          <a:bodyPr/>
          <a:lstStyle/>
          <a:p>
            <a:r>
              <a:rPr lang="en-US" sz="2400" dirty="0">
                <a:latin typeface="+mn-lt"/>
              </a:rPr>
              <a:t>Section 508 law incorporates by reference the WCAG 2.0 specification, ISO ISO/IEC 40500:2012.</a:t>
            </a:r>
          </a:p>
          <a:p>
            <a:pPr lvl="1"/>
            <a:r>
              <a:rPr lang="en-US" sz="2200" dirty="0">
                <a:latin typeface="+mn-lt"/>
              </a:rPr>
              <a:t>WCAG helps ensure online content is available to all regardless of ability.</a:t>
            </a:r>
          </a:p>
          <a:p>
            <a:r>
              <a:rPr lang="en-US" sz="2400" dirty="0">
                <a:latin typeface="+mn-lt"/>
              </a:rPr>
              <a:t>WCAG has 3 levels of conformance and complexity.</a:t>
            </a:r>
          </a:p>
          <a:p>
            <a:pPr lvl="1"/>
            <a:r>
              <a:rPr lang="en-US" sz="2200" dirty="0">
                <a:latin typeface="+mn-lt"/>
              </a:rPr>
              <a:t>A (lowest), AA, and AAA (highest).</a:t>
            </a:r>
          </a:p>
          <a:p>
            <a:r>
              <a:rPr lang="en-US" sz="2400" dirty="0">
                <a:latin typeface="+mn-lt"/>
              </a:rPr>
              <a:t> </a:t>
            </a:r>
            <a:r>
              <a:rPr lang="en-US" sz="2400" b="1" dirty="0">
                <a:latin typeface="+mn-lt"/>
              </a:rPr>
              <a:t>A</a:t>
            </a:r>
            <a:r>
              <a:rPr lang="en-US" sz="2400" dirty="0">
                <a:latin typeface="+mn-lt"/>
              </a:rPr>
              <a:t> &amp; </a:t>
            </a:r>
            <a:r>
              <a:rPr lang="en-US" sz="2400" b="1" dirty="0">
                <a:latin typeface="+mn-lt"/>
              </a:rPr>
              <a:t>AA </a:t>
            </a:r>
            <a:r>
              <a:rPr lang="en-US" sz="2400" dirty="0">
                <a:latin typeface="+mn-lt"/>
              </a:rPr>
              <a:t>level is mandatory by law, but AAA should be the goal whenever possible.</a:t>
            </a:r>
          </a:p>
          <a:p>
            <a:r>
              <a:rPr lang="en-US" sz="2400" dirty="0">
                <a:latin typeface="+mn-lt"/>
              </a:rPr>
              <a:t>Section 508 minimal requirement </a:t>
            </a:r>
            <a:r>
              <a:rPr lang="en-US" sz="2400" b="1" dirty="0">
                <a:latin typeface="+mn-lt"/>
              </a:rPr>
              <a:t>WCAG 2.0 A and AA</a:t>
            </a:r>
          </a:p>
          <a:p>
            <a:r>
              <a:rPr lang="en-US" sz="2400" dirty="0">
                <a:latin typeface="+mn-lt"/>
              </a:rPr>
              <a:t>Additionally, DHA and HHS requires WCAG 2.1 level A and AA conformance.</a:t>
            </a:r>
          </a:p>
        </p:txBody>
      </p:sp>
      <p:sp>
        <p:nvSpPr>
          <p:cNvPr id="4" name="Slide Number Placeholder 3">
            <a:extLst>
              <a:ext uri="{FF2B5EF4-FFF2-40B4-BE49-F238E27FC236}">
                <a16:creationId xmlns:a16="http://schemas.microsoft.com/office/drawing/2014/main" id="{FC9923B0-F3B5-DB23-1473-1BC879B59F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63426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1B4B-0208-52BC-28E3-F64C78F67A54}"/>
              </a:ext>
            </a:extLst>
          </p:cNvPr>
          <p:cNvSpPr>
            <a:spLocks noGrp="1"/>
          </p:cNvSpPr>
          <p:nvPr>
            <p:ph type="title"/>
          </p:nvPr>
        </p:nvSpPr>
        <p:spPr/>
        <p:txBody>
          <a:bodyPr/>
          <a:lstStyle/>
          <a:p>
            <a:r>
              <a:rPr lang="en-US"/>
              <a:t>WCAG Report</a:t>
            </a:r>
          </a:p>
        </p:txBody>
      </p:sp>
      <p:sp>
        <p:nvSpPr>
          <p:cNvPr id="3" name="Content Placeholder 2">
            <a:extLst>
              <a:ext uri="{FF2B5EF4-FFF2-40B4-BE49-F238E27FC236}">
                <a16:creationId xmlns:a16="http://schemas.microsoft.com/office/drawing/2014/main" id="{B86F18DB-F23E-52FB-33C9-3C8157B3813F}"/>
              </a:ext>
            </a:extLst>
          </p:cNvPr>
          <p:cNvSpPr>
            <a:spLocks noGrp="1"/>
          </p:cNvSpPr>
          <p:nvPr>
            <p:ph type="body" idx="1"/>
          </p:nvPr>
        </p:nvSpPr>
        <p:spPr/>
        <p:txBody>
          <a:bodyPr>
            <a:normAutofit/>
          </a:bodyPr>
          <a:lstStyle/>
          <a:p>
            <a:r>
              <a:rPr lang="en-US" sz="2400" dirty="0">
                <a:latin typeface="+mn-lt"/>
              </a:rPr>
              <a:t>The next sections of the VPAT are split by conformance level and whether they are requirements for level A, AA, or AAA</a:t>
            </a:r>
          </a:p>
          <a:p>
            <a:r>
              <a:rPr lang="en-US" sz="2400" dirty="0">
                <a:latin typeface="+mn-lt"/>
              </a:rPr>
              <a:t>In order to reach compliance, all elements of the A and AA must be either supported or partially supported with adequate explanations of alternate means to meet that criteria</a:t>
            </a:r>
          </a:p>
          <a:p>
            <a:r>
              <a:rPr lang="en-US" sz="2400" dirty="0">
                <a:latin typeface="+mn-lt"/>
              </a:rPr>
              <a:t>Full template can be downloaded from:</a:t>
            </a:r>
            <a:br>
              <a:rPr lang="en-US" sz="2400" dirty="0">
                <a:latin typeface="+mn-lt"/>
              </a:rPr>
            </a:br>
            <a:r>
              <a:rPr lang="en-US" sz="2400" dirty="0">
                <a:latin typeface="+mn-lt"/>
                <a:hlinkClick r:id="rId3"/>
              </a:rPr>
              <a:t>https://www.section508.gov/sell/vpat/</a:t>
            </a:r>
            <a:endParaRPr lang="en-US" sz="2400" dirty="0">
              <a:latin typeface="+mn-lt"/>
            </a:endParaRPr>
          </a:p>
          <a:p>
            <a:r>
              <a:rPr lang="en-US" sz="2400" dirty="0">
                <a:latin typeface="+mn-lt"/>
              </a:rPr>
              <a:t>Another good source is: </a:t>
            </a:r>
            <a:br>
              <a:rPr lang="en-US" sz="2400" dirty="0">
                <a:solidFill>
                  <a:srgbClr val="3F3F3F"/>
                </a:solidFill>
                <a:effectLst/>
                <a:latin typeface="+mn-lt"/>
              </a:rPr>
            </a:br>
            <a:r>
              <a:rPr lang="en-US" sz="2400" dirty="0">
                <a:solidFill>
                  <a:srgbClr val="3F3F3F"/>
                </a:solidFill>
                <a:effectLst/>
                <a:latin typeface="+mn-lt"/>
                <a:hlinkClick r:id="rId4"/>
              </a:rPr>
              <a:t>https://www.itic.org/policy/accessibility/vpat-training</a:t>
            </a:r>
            <a:r>
              <a:rPr lang="en-US" sz="2400" dirty="0">
                <a:solidFill>
                  <a:srgbClr val="3F3F3F"/>
                </a:solidFill>
                <a:effectLst/>
                <a:latin typeface="+mn-lt"/>
              </a:rPr>
              <a:t> </a:t>
            </a:r>
            <a:endParaRPr lang="en-US" sz="2400" dirty="0">
              <a:latin typeface="+mn-lt"/>
            </a:endParaRPr>
          </a:p>
        </p:txBody>
      </p:sp>
      <p:sp>
        <p:nvSpPr>
          <p:cNvPr id="6" name="Slide Number Placeholder 5">
            <a:extLst>
              <a:ext uri="{FF2B5EF4-FFF2-40B4-BE49-F238E27FC236}">
                <a16:creationId xmlns:a16="http://schemas.microsoft.com/office/drawing/2014/main" id="{364B6537-F645-8A37-682E-D7490313ED5F}"/>
              </a:ext>
            </a:extLst>
          </p:cNvPr>
          <p:cNvSpPr>
            <a:spLocks noGrp="1"/>
          </p:cNvSpPr>
          <p:nvPr>
            <p:ph type="sldNum" idx="12"/>
          </p:nvPr>
        </p:nvSpPr>
        <p:spPr/>
        <p:txBody>
          <a:bodyPr/>
          <a:lstStyle/>
          <a:p>
            <a:fld id="{B8EC6C1D-B94A-4A9A-BD8D-A546578E37EF}" type="slidenum">
              <a:rPr lang="en-US" smtClean="0"/>
              <a:pPr/>
              <a:t>30</a:t>
            </a:fld>
            <a:endParaRPr lang="en-US"/>
          </a:p>
        </p:txBody>
      </p:sp>
    </p:spTree>
    <p:extLst>
      <p:ext uri="{BB962C8B-B14F-4D97-AF65-F5344CB8AC3E}">
        <p14:creationId xmlns:p14="http://schemas.microsoft.com/office/powerpoint/2010/main" val="324865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D663-F43F-C196-A78F-B7A6DB9B0F68}"/>
              </a:ext>
            </a:extLst>
          </p:cNvPr>
          <p:cNvSpPr>
            <a:spLocks noGrp="1"/>
          </p:cNvSpPr>
          <p:nvPr>
            <p:ph type="title"/>
          </p:nvPr>
        </p:nvSpPr>
        <p:spPr/>
        <p:txBody>
          <a:bodyPr/>
          <a:lstStyle/>
          <a:p>
            <a:r>
              <a:rPr lang="en-US"/>
              <a:t>Terms</a:t>
            </a:r>
          </a:p>
        </p:txBody>
      </p:sp>
      <p:sp>
        <p:nvSpPr>
          <p:cNvPr id="3" name="Content Placeholder 2">
            <a:extLst>
              <a:ext uri="{FF2B5EF4-FFF2-40B4-BE49-F238E27FC236}">
                <a16:creationId xmlns:a16="http://schemas.microsoft.com/office/drawing/2014/main" id="{E6A74671-17D3-241A-CAD1-A0B2AA87414E}"/>
              </a:ext>
            </a:extLst>
          </p:cNvPr>
          <p:cNvSpPr>
            <a:spLocks noGrp="1"/>
          </p:cNvSpPr>
          <p:nvPr>
            <p:ph type="body" idx="1"/>
          </p:nvPr>
        </p:nvSpPr>
        <p:spPr/>
        <p:txBody>
          <a:bodyPr>
            <a:noAutofit/>
          </a:bodyPr>
          <a:lstStyle/>
          <a:p>
            <a:pPr marL="0">
              <a:lnSpc>
                <a:spcPct val="107000"/>
              </a:lnSpc>
              <a:spcBef>
                <a:spcPts val="100"/>
              </a:spcBef>
            </a:pPr>
            <a:r>
              <a:rPr lang="en-US" sz="2400" dirty="0">
                <a:latin typeface="+mn-lt"/>
                <a:ea typeface="Calibri" panose="020F0502020204030204" pitchFamily="34" charset="0"/>
                <a:cs typeface="Times New Roman" panose="02020603050405020304" pitchFamily="18" charset="0"/>
              </a:rPr>
              <a:t>This section also has standard wording and should look like this:</a:t>
            </a:r>
          </a:p>
          <a:p>
            <a:pPr marL="400030" lvl="1">
              <a:lnSpc>
                <a:spcPct val="107000"/>
              </a:lnSpc>
              <a:spcBef>
                <a:spcPts val="100"/>
              </a:spcBef>
            </a:pPr>
            <a:r>
              <a:rPr lang="en-US" dirty="0">
                <a:latin typeface="+mn-lt"/>
                <a:ea typeface="Calibri" panose="020F0502020204030204" pitchFamily="34" charset="0"/>
                <a:cs typeface="Times New Roman" panose="02020603050405020304" pitchFamily="18" charset="0"/>
              </a:rPr>
              <a:t>The terms used in the Conformance Level information are defined as follows:</a:t>
            </a:r>
          </a:p>
          <a:p>
            <a:pPr lvl="1" indent="-342883">
              <a:lnSpc>
                <a:spcPct val="107000"/>
              </a:lnSpc>
              <a:spcBef>
                <a:spcPts val="100"/>
              </a:spcBef>
              <a:buFont typeface="Symbol" panose="05050102010706020507" pitchFamily="18" charset="2"/>
              <a:buChar char=""/>
            </a:pPr>
            <a:r>
              <a:rPr lang="en-US" sz="2200" b="1" dirty="0">
                <a:latin typeface="+mn-lt"/>
                <a:ea typeface="Calibri" panose="020F0502020204030204" pitchFamily="34" charset="0"/>
                <a:cs typeface="Times New Roman" panose="02020603050405020304" pitchFamily="18" charset="0"/>
              </a:rPr>
              <a:t>Supports</a:t>
            </a:r>
            <a:r>
              <a:rPr lang="en-US" sz="2200" dirty="0">
                <a:latin typeface="+mn-lt"/>
                <a:ea typeface="Calibri" panose="020F0502020204030204" pitchFamily="34" charset="0"/>
                <a:cs typeface="Times New Roman" panose="02020603050405020304" pitchFamily="18" charset="0"/>
              </a:rPr>
              <a:t>: The functionality of the product has at least one method that meets the criterion without known defects or meets with equivalent facilitation.</a:t>
            </a:r>
          </a:p>
          <a:p>
            <a:pPr lvl="1" indent="-342883">
              <a:lnSpc>
                <a:spcPct val="107000"/>
              </a:lnSpc>
              <a:spcBef>
                <a:spcPts val="100"/>
              </a:spcBef>
              <a:buFont typeface="Symbol" panose="05050102010706020507" pitchFamily="18" charset="2"/>
              <a:buChar char=""/>
            </a:pPr>
            <a:r>
              <a:rPr lang="en-US" sz="2200" b="1" dirty="0">
                <a:latin typeface="+mn-lt"/>
                <a:ea typeface="Calibri" panose="020F0502020204030204" pitchFamily="34" charset="0"/>
                <a:cs typeface="Times New Roman" panose="02020603050405020304" pitchFamily="18" charset="0"/>
              </a:rPr>
              <a:t>Partially Supports</a:t>
            </a:r>
            <a:r>
              <a:rPr lang="en-US" sz="2200" dirty="0">
                <a:latin typeface="+mn-lt"/>
                <a:ea typeface="Calibri" panose="020F0502020204030204" pitchFamily="34" charset="0"/>
                <a:cs typeface="Times New Roman" panose="02020603050405020304" pitchFamily="18" charset="0"/>
              </a:rPr>
              <a:t>: Some functionality of the product does not meet the criterion.</a:t>
            </a:r>
          </a:p>
          <a:p>
            <a:pPr lvl="1" indent="-342883">
              <a:lnSpc>
                <a:spcPct val="107000"/>
              </a:lnSpc>
              <a:spcBef>
                <a:spcPts val="100"/>
              </a:spcBef>
              <a:buFont typeface="Symbol" panose="05050102010706020507" pitchFamily="18" charset="2"/>
              <a:buChar char=""/>
            </a:pPr>
            <a:r>
              <a:rPr lang="en-US" sz="2200" b="1" dirty="0">
                <a:latin typeface="+mn-lt"/>
                <a:ea typeface="Calibri" panose="020F0502020204030204" pitchFamily="34" charset="0"/>
                <a:cs typeface="Times New Roman" panose="02020603050405020304" pitchFamily="18" charset="0"/>
              </a:rPr>
              <a:t>Does Not Support</a:t>
            </a:r>
            <a:r>
              <a:rPr lang="en-US" sz="2200" dirty="0">
                <a:latin typeface="+mn-lt"/>
                <a:ea typeface="Calibri" panose="020F0502020204030204" pitchFamily="34" charset="0"/>
                <a:cs typeface="Times New Roman" panose="02020603050405020304" pitchFamily="18" charset="0"/>
              </a:rPr>
              <a:t>: The majority of product functionality does not meet the criterion.</a:t>
            </a:r>
          </a:p>
          <a:p>
            <a:pPr lvl="1" indent="-342883">
              <a:lnSpc>
                <a:spcPct val="107000"/>
              </a:lnSpc>
              <a:spcBef>
                <a:spcPts val="100"/>
              </a:spcBef>
              <a:buFont typeface="Symbol" panose="05050102010706020507" pitchFamily="18" charset="2"/>
              <a:buChar char=""/>
            </a:pPr>
            <a:r>
              <a:rPr lang="en-US" sz="2200" b="1" dirty="0">
                <a:latin typeface="+mn-lt"/>
                <a:ea typeface="Calibri" panose="020F0502020204030204" pitchFamily="34" charset="0"/>
                <a:cs typeface="Times New Roman" panose="02020603050405020304" pitchFamily="18" charset="0"/>
              </a:rPr>
              <a:t>Not Applicable</a:t>
            </a:r>
            <a:r>
              <a:rPr lang="en-US" sz="2200" dirty="0">
                <a:latin typeface="+mn-lt"/>
                <a:ea typeface="Calibri" panose="020F0502020204030204" pitchFamily="34" charset="0"/>
                <a:cs typeface="Times New Roman" panose="02020603050405020304" pitchFamily="18" charset="0"/>
              </a:rPr>
              <a:t>: The criterion is not relevant to the product.</a:t>
            </a:r>
          </a:p>
          <a:p>
            <a:pPr lvl="1" indent="-342883">
              <a:lnSpc>
                <a:spcPct val="107000"/>
              </a:lnSpc>
              <a:spcBef>
                <a:spcPts val="100"/>
              </a:spcBef>
              <a:buFont typeface="Symbol" panose="05050102010706020507" pitchFamily="18" charset="2"/>
              <a:buChar char=""/>
            </a:pPr>
            <a:r>
              <a:rPr lang="en-US" sz="2200" b="1" dirty="0">
                <a:latin typeface="+mn-lt"/>
                <a:ea typeface="Calibri" panose="020F0502020204030204" pitchFamily="34" charset="0"/>
                <a:cs typeface="Times New Roman" panose="02020603050405020304" pitchFamily="18" charset="0"/>
              </a:rPr>
              <a:t>Not Evaluated</a:t>
            </a:r>
            <a:r>
              <a:rPr lang="en-US" sz="2200" dirty="0">
                <a:latin typeface="+mn-lt"/>
                <a:ea typeface="Calibri" panose="020F0502020204030204" pitchFamily="34" charset="0"/>
                <a:cs typeface="Times New Roman" panose="02020603050405020304" pitchFamily="18" charset="0"/>
              </a:rPr>
              <a:t>: The product has not been evaluated against the criterion. This can be used only in WCAG 2.0 Level AAA.</a:t>
            </a:r>
          </a:p>
          <a:p>
            <a:pPr>
              <a:spcBef>
                <a:spcPts val="100"/>
              </a:spcBef>
            </a:pPr>
            <a:endParaRPr lang="en-US" sz="2400" dirty="0">
              <a:latin typeface="+mn-lt"/>
            </a:endParaRPr>
          </a:p>
        </p:txBody>
      </p:sp>
      <p:sp>
        <p:nvSpPr>
          <p:cNvPr id="6" name="Slide Number Placeholder 5">
            <a:extLst>
              <a:ext uri="{FF2B5EF4-FFF2-40B4-BE49-F238E27FC236}">
                <a16:creationId xmlns:a16="http://schemas.microsoft.com/office/drawing/2014/main" id="{2715FCF6-2AFD-AC3C-D0A8-372C10D4B72D}"/>
              </a:ext>
            </a:extLst>
          </p:cNvPr>
          <p:cNvSpPr>
            <a:spLocks noGrp="1"/>
          </p:cNvSpPr>
          <p:nvPr>
            <p:ph type="sldNum" idx="12"/>
          </p:nvPr>
        </p:nvSpPr>
        <p:spPr/>
        <p:txBody>
          <a:bodyPr/>
          <a:lstStyle/>
          <a:p>
            <a:fld id="{B8EC6C1D-B94A-4A9A-BD8D-A546578E37EF}" type="slidenum">
              <a:rPr lang="en-US" smtClean="0"/>
              <a:pPr/>
              <a:t>31</a:t>
            </a:fld>
            <a:endParaRPr lang="en-US"/>
          </a:p>
        </p:txBody>
      </p:sp>
    </p:spTree>
    <p:extLst>
      <p:ext uri="{BB962C8B-B14F-4D97-AF65-F5344CB8AC3E}">
        <p14:creationId xmlns:p14="http://schemas.microsoft.com/office/powerpoint/2010/main" val="2283953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073B99-2133-64A0-05E1-20A3985F8EE1}"/>
              </a:ext>
            </a:extLst>
          </p:cNvPr>
          <p:cNvSpPr>
            <a:spLocks noGrp="1"/>
          </p:cNvSpPr>
          <p:nvPr>
            <p:ph type="title"/>
          </p:nvPr>
        </p:nvSpPr>
        <p:spPr/>
        <p:txBody>
          <a:bodyPr/>
          <a:lstStyle/>
          <a:p>
            <a:r>
              <a:rPr lang="en-US"/>
              <a:t>VPAT Scoring Matrix</a:t>
            </a:r>
          </a:p>
        </p:txBody>
      </p:sp>
      <p:sp>
        <p:nvSpPr>
          <p:cNvPr id="8" name="Text Placeholder 7">
            <a:extLst>
              <a:ext uri="{FF2B5EF4-FFF2-40B4-BE49-F238E27FC236}">
                <a16:creationId xmlns:a16="http://schemas.microsoft.com/office/drawing/2014/main" id="{54CED7AF-C20D-5A47-523B-4C4B50223BD2}"/>
              </a:ext>
            </a:extLst>
          </p:cNvPr>
          <p:cNvSpPr>
            <a:spLocks noGrp="1"/>
          </p:cNvSpPr>
          <p:nvPr>
            <p:ph type="body" idx="1"/>
          </p:nvPr>
        </p:nvSpPr>
        <p:spPr/>
        <p:txBody>
          <a:bodyPr/>
          <a:lstStyle/>
          <a:p>
            <a:r>
              <a:rPr lang="en-US" sz="2400" dirty="0"/>
              <a:t>The VPAT scoring matrix:</a:t>
            </a:r>
          </a:p>
          <a:p>
            <a:r>
              <a:rPr lang="en-US" sz="2400" dirty="0"/>
              <a:t>A comprehensive tool designed to evaluate and score the accessibility support of products based on the VPAT.</a:t>
            </a:r>
          </a:p>
          <a:p>
            <a:r>
              <a:rPr lang="en-US" sz="2400" dirty="0"/>
              <a:t>Serves as a systematic framework to assess how well a product aligns with Section 508 and WCAG.</a:t>
            </a:r>
          </a:p>
          <a:p>
            <a:r>
              <a:rPr lang="en-US" sz="2400" dirty="0"/>
              <a:t>Provides an objective way to measure accessibility compliance and compare products in terms of accessibility conformance.</a:t>
            </a:r>
          </a:p>
        </p:txBody>
      </p:sp>
      <p:pic>
        <p:nvPicPr>
          <p:cNvPr id="10" name="Picture 9" descr="Example screenshot of the score breakdown for a VPAT including the high severity success criteria, medium success criteria, and low severity success criteria. The scores for these are then shown under support, partially support, does not support, not applicable, and not tested.">
            <a:extLst>
              <a:ext uri="{FF2B5EF4-FFF2-40B4-BE49-F238E27FC236}">
                <a16:creationId xmlns:a16="http://schemas.microsoft.com/office/drawing/2014/main" id="{8B8FF474-D340-81E7-1EE9-F887CAB589BB}"/>
              </a:ext>
            </a:extLst>
          </p:cNvPr>
          <p:cNvPicPr>
            <a:picLocks noChangeAspect="1"/>
          </p:cNvPicPr>
          <p:nvPr/>
        </p:nvPicPr>
        <p:blipFill>
          <a:blip r:embed="rId3"/>
          <a:stretch>
            <a:fillRect/>
          </a:stretch>
        </p:blipFill>
        <p:spPr>
          <a:xfrm>
            <a:off x="2765953" y="4559665"/>
            <a:ext cx="6652837" cy="1653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a:extLst>
              <a:ext uri="{FF2B5EF4-FFF2-40B4-BE49-F238E27FC236}">
                <a16:creationId xmlns:a16="http://schemas.microsoft.com/office/drawing/2014/main" id="{DF7C08A2-BC84-E92D-B9F7-00C5C9C0AE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3233225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4BD31B-18ED-3C1B-0700-4417157CFABD}"/>
              </a:ext>
            </a:extLst>
          </p:cNvPr>
          <p:cNvSpPr>
            <a:spLocks noGrp="1"/>
          </p:cNvSpPr>
          <p:nvPr>
            <p:ph type="title"/>
          </p:nvPr>
        </p:nvSpPr>
        <p:spPr/>
        <p:txBody>
          <a:bodyPr/>
          <a:lstStyle/>
          <a:p>
            <a:r>
              <a:rPr lang="en-US"/>
              <a:t>The need for a scoring matrix</a:t>
            </a:r>
          </a:p>
        </p:txBody>
      </p:sp>
      <p:sp>
        <p:nvSpPr>
          <p:cNvPr id="8" name="Text Placeholder 7">
            <a:extLst>
              <a:ext uri="{FF2B5EF4-FFF2-40B4-BE49-F238E27FC236}">
                <a16:creationId xmlns:a16="http://schemas.microsoft.com/office/drawing/2014/main" id="{C89E44CB-F540-EA4B-A82D-505E60AD09C0}"/>
              </a:ext>
            </a:extLst>
          </p:cNvPr>
          <p:cNvSpPr>
            <a:spLocks noGrp="1"/>
          </p:cNvSpPr>
          <p:nvPr>
            <p:ph type="body" idx="1"/>
          </p:nvPr>
        </p:nvSpPr>
        <p:spPr/>
        <p:txBody>
          <a:bodyPr/>
          <a:lstStyle/>
          <a:p>
            <a:r>
              <a:rPr lang="en-US" sz="2400" dirty="0"/>
              <a:t>VPATs provide useful information but reviewing them manually across multiple vendors can be time-consuming and inconsistent. </a:t>
            </a:r>
          </a:p>
          <a:p>
            <a:r>
              <a:rPr lang="en-US" sz="2400" dirty="0"/>
              <a:t>The scoring matrix allows us to:</a:t>
            </a:r>
          </a:p>
          <a:p>
            <a:pPr lvl="1"/>
            <a:r>
              <a:rPr lang="en-US" dirty="0"/>
              <a:t>Standardize review of vendor submissions</a:t>
            </a:r>
          </a:p>
          <a:p>
            <a:pPr lvl="1"/>
            <a:r>
              <a:rPr lang="en-US" dirty="0"/>
              <a:t>Speed up comparisons across products</a:t>
            </a:r>
          </a:p>
          <a:p>
            <a:pPr lvl="1"/>
            <a:r>
              <a:rPr lang="en-US" dirty="0"/>
              <a:t>Help identify accessibility risks</a:t>
            </a:r>
          </a:p>
          <a:p>
            <a:pPr lvl="1"/>
            <a:r>
              <a:rPr lang="en-US" dirty="0"/>
              <a:t>Support consistent internal decision making</a:t>
            </a:r>
          </a:p>
          <a:p>
            <a:pPr lvl="1"/>
            <a:r>
              <a:rPr lang="en-US" dirty="0"/>
              <a:t>Prioritize where deeper testing is needed.</a:t>
            </a:r>
          </a:p>
          <a:p>
            <a:r>
              <a:rPr lang="en-US" sz="2400" dirty="0"/>
              <a:t>The VPAT scoring matrix is a decision-support tool, not a replacement for accessibility testing.</a:t>
            </a:r>
          </a:p>
        </p:txBody>
      </p:sp>
      <p:sp>
        <p:nvSpPr>
          <p:cNvPr id="6" name="Slide Number Placeholder 5">
            <a:extLst>
              <a:ext uri="{FF2B5EF4-FFF2-40B4-BE49-F238E27FC236}">
                <a16:creationId xmlns:a16="http://schemas.microsoft.com/office/drawing/2014/main" id="{C6432DF8-8A04-E7D6-A20C-C1F5A433E7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3647533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6FDD-E6BB-F120-F077-1F0118193CCD}"/>
              </a:ext>
            </a:extLst>
          </p:cNvPr>
          <p:cNvSpPr>
            <a:spLocks noGrp="1"/>
          </p:cNvSpPr>
          <p:nvPr>
            <p:ph type="title"/>
          </p:nvPr>
        </p:nvSpPr>
        <p:spPr/>
        <p:txBody>
          <a:bodyPr/>
          <a:lstStyle/>
          <a:p>
            <a:r>
              <a:rPr lang="en-US"/>
              <a:t>How the VPAT scoring matrix works</a:t>
            </a:r>
          </a:p>
        </p:txBody>
      </p:sp>
      <p:sp>
        <p:nvSpPr>
          <p:cNvPr id="3" name="Text Placeholder 2">
            <a:extLst>
              <a:ext uri="{FF2B5EF4-FFF2-40B4-BE49-F238E27FC236}">
                <a16:creationId xmlns:a16="http://schemas.microsoft.com/office/drawing/2014/main" id="{549CBB08-A0A3-71B8-3C8D-AAFF41E188D8}"/>
              </a:ext>
            </a:extLst>
          </p:cNvPr>
          <p:cNvSpPr>
            <a:spLocks noGrp="1"/>
          </p:cNvSpPr>
          <p:nvPr>
            <p:ph type="body" idx="1"/>
          </p:nvPr>
        </p:nvSpPr>
        <p:spPr>
          <a:xfrm>
            <a:off x="471104" y="1371600"/>
            <a:ext cx="3197385" cy="512064"/>
          </a:xfrm>
          <a:ln>
            <a:solidFill>
              <a:schemeClr val="accent1"/>
            </a:solidFill>
          </a:ln>
        </p:spPr>
        <p:txBody>
          <a:bodyPr bIns="182880" anchor="ctr"/>
          <a:lstStyle/>
          <a:p>
            <a:pPr algn="ctr"/>
            <a:r>
              <a:rPr lang="en-US" sz="2400" u="sng"/>
              <a:t>Input</a:t>
            </a:r>
          </a:p>
        </p:txBody>
      </p:sp>
      <p:sp>
        <p:nvSpPr>
          <p:cNvPr id="4" name="Text Placeholder 3">
            <a:extLst>
              <a:ext uri="{FF2B5EF4-FFF2-40B4-BE49-F238E27FC236}">
                <a16:creationId xmlns:a16="http://schemas.microsoft.com/office/drawing/2014/main" id="{4F2CD031-2169-ED28-AB8C-7B72E989896E}"/>
              </a:ext>
            </a:extLst>
          </p:cNvPr>
          <p:cNvSpPr>
            <a:spLocks noGrp="1"/>
          </p:cNvSpPr>
          <p:nvPr>
            <p:ph type="body" idx="13"/>
          </p:nvPr>
        </p:nvSpPr>
        <p:spPr>
          <a:xfrm>
            <a:off x="744278" y="2018134"/>
            <a:ext cx="3383280" cy="3950208"/>
          </a:xfrm>
        </p:spPr>
        <p:txBody>
          <a:bodyPr/>
          <a:lstStyle/>
          <a:p>
            <a:r>
              <a:rPr lang="en-US" sz="2400" dirty="0"/>
              <a:t>Supports</a:t>
            </a:r>
          </a:p>
          <a:p>
            <a:r>
              <a:rPr lang="en-US" sz="2400" dirty="0"/>
              <a:t>Partially supports</a:t>
            </a:r>
          </a:p>
          <a:p>
            <a:r>
              <a:rPr lang="en-US" sz="2400" dirty="0"/>
              <a:t>Does not support</a:t>
            </a:r>
          </a:p>
          <a:p>
            <a:r>
              <a:rPr lang="en-US" sz="2400" dirty="0"/>
              <a:t>Not applicable</a:t>
            </a:r>
          </a:p>
        </p:txBody>
      </p:sp>
      <p:sp>
        <p:nvSpPr>
          <p:cNvPr id="5" name="Text Placeholder 4">
            <a:extLst>
              <a:ext uri="{FF2B5EF4-FFF2-40B4-BE49-F238E27FC236}">
                <a16:creationId xmlns:a16="http://schemas.microsoft.com/office/drawing/2014/main" id="{B32F5485-C8C1-536E-F756-FB55ED828CE1}"/>
              </a:ext>
            </a:extLst>
          </p:cNvPr>
          <p:cNvSpPr>
            <a:spLocks noGrp="1"/>
          </p:cNvSpPr>
          <p:nvPr>
            <p:ph type="body" idx="2"/>
          </p:nvPr>
        </p:nvSpPr>
        <p:spPr>
          <a:xfrm>
            <a:off x="4127558" y="1371600"/>
            <a:ext cx="3383280" cy="512064"/>
          </a:xfrm>
          <a:ln>
            <a:solidFill>
              <a:schemeClr val="accent1"/>
            </a:solidFill>
          </a:ln>
        </p:spPr>
        <p:txBody>
          <a:bodyPr bIns="182880" anchor="ctr"/>
          <a:lstStyle/>
          <a:p>
            <a:pPr algn="ctr"/>
            <a:r>
              <a:rPr lang="en-US" sz="2400" u="sng"/>
              <a:t>Evaluation</a:t>
            </a:r>
          </a:p>
        </p:txBody>
      </p:sp>
      <p:sp>
        <p:nvSpPr>
          <p:cNvPr id="6" name="Text Placeholder 5">
            <a:extLst>
              <a:ext uri="{FF2B5EF4-FFF2-40B4-BE49-F238E27FC236}">
                <a16:creationId xmlns:a16="http://schemas.microsoft.com/office/drawing/2014/main" id="{FCB2BD7B-FF74-8FF8-A461-45CF79FF3255}"/>
              </a:ext>
            </a:extLst>
          </p:cNvPr>
          <p:cNvSpPr>
            <a:spLocks noGrp="1"/>
          </p:cNvSpPr>
          <p:nvPr>
            <p:ph type="body" idx="14"/>
          </p:nvPr>
        </p:nvSpPr>
        <p:spPr>
          <a:xfrm>
            <a:off x="4400732" y="2018134"/>
            <a:ext cx="3383280" cy="3950208"/>
          </a:xfrm>
        </p:spPr>
        <p:txBody>
          <a:bodyPr/>
          <a:lstStyle/>
          <a:p>
            <a:r>
              <a:rPr lang="en-US" sz="2400" dirty="0"/>
              <a:t>Lowest risk</a:t>
            </a:r>
          </a:p>
          <a:p>
            <a:r>
              <a:rPr lang="en-US" sz="2400" dirty="0"/>
              <a:t>Moderate risk</a:t>
            </a:r>
          </a:p>
          <a:p>
            <a:r>
              <a:rPr lang="en-US" sz="2400" dirty="0"/>
              <a:t>Highest risk</a:t>
            </a:r>
          </a:p>
          <a:p>
            <a:r>
              <a:rPr lang="en-US" sz="2400" dirty="0"/>
              <a:t>Excluded/Neutral</a:t>
            </a:r>
          </a:p>
        </p:txBody>
      </p:sp>
      <p:sp>
        <p:nvSpPr>
          <p:cNvPr id="7" name="Text Placeholder 6">
            <a:extLst>
              <a:ext uri="{FF2B5EF4-FFF2-40B4-BE49-F238E27FC236}">
                <a16:creationId xmlns:a16="http://schemas.microsoft.com/office/drawing/2014/main" id="{4F71EC5E-59EA-8CEE-7A9C-F79DD1F4CC4E}"/>
              </a:ext>
            </a:extLst>
          </p:cNvPr>
          <p:cNvSpPr>
            <a:spLocks noGrp="1"/>
          </p:cNvSpPr>
          <p:nvPr>
            <p:ph type="body" idx="3"/>
          </p:nvPr>
        </p:nvSpPr>
        <p:spPr>
          <a:ln>
            <a:solidFill>
              <a:schemeClr val="accent1"/>
            </a:solidFill>
          </a:ln>
        </p:spPr>
        <p:txBody>
          <a:bodyPr bIns="182880" anchor="ctr"/>
          <a:lstStyle/>
          <a:p>
            <a:pPr algn="ctr"/>
            <a:r>
              <a:rPr lang="en-US" sz="2400" u="sng" dirty="0"/>
              <a:t>Severity Weighting</a:t>
            </a:r>
          </a:p>
        </p:txBody>
      </p:sp>
      <p:sp>
        <p:nvSpPr>
          <p:cNvPr id="8" name="Text Placeholder 7">
            <a:extLst>
              <a:ext uri="{FF2B5EF4-FFF2-40B4-BE49-F238E27FC236}">
                <a16:creationId xmlns:a16="http://schemas.microsoft.com/office/drawing/2014/main" id="{7AE24856-626D-AEDF-E3BE-F0A00886624E}"/>
              </a:ext>
            </a:extLst>
          </p:cNvPr>
          <p:cNvSpPr>
            <a:spLocks noGrp="1"/>
          </p:cNvSpPr>
          <p:nvPr>
            <p:ph type="body" idx="15"/>
          </p:nvPr>
        </p:nvSpPr>
        <p:spPr>
          <a:xfrm>
            <a:off x="8057186" y="2018134"/>
            <a:ext cx="3930179" cy="3950208"/>
          </a:xfrm>
        </p:spPr>
        <p:txBody>
          <a:bodyPr/>
          <a:lstStyle/>
          <a:p>
            <a:r>
              <a:rPr lang="en-US" sz="2400" dirty="0"/>
              <a:t>Each criterion is also weighted based on impact such as:</a:t>
            </a:r>
          </a:p>
          <a:p>
            <a:pPr lvl="1"/>
            <a:r>
              <a:rPr lang="en-US" sz="2200" dirty="0"/>
              <a:t>High – Prevents access to core tasks</a:t>
            </a:r>
          </a:p>
          <a:p>
            <a:pPr lvl="1"/>
            <a:r>
              <a:rPr lang="en-US" sz="2200" dirty="0"/>
              <a:t>Medium – Major barriers</a:t>
            </a:r>
          </a:p>
          <a:p>
            <a:pPr lvl="1"/>
            <a:r>
              <a:rPr lang="en-US" sz="2200" dirty="0"/>
              <a:t>Low – Minor impact</a:t>
            </a:r>
          </a:p>
        </p:txBody>
      </p:sp>
      <p:sp>
        <p:nvSpPr>
          <p:cNvPr id="9" name="Slide Number Placeholder 8">
            <a:extLst>
              <a:ext uri="{FF2B5EF4-FFF2-40B4-BE49-F238E27FC236}">
                <a16:creationId xmlns:a16="http://schemas.microsoft.com/office/drawing/2014/main" id="{E90CFEB5-49DF-43FC-983B-4DE6C9E527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1933999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67BA2B-3E92-C197-19F7-3BCB8B1A5323}"/>
              </a:ext>
            </a:extLst>
          </p:cNvPr>
          <p:cNvSpPr>
            <a:spLocks noGrp="1"/>
          </p:cNvSpPr>
          <p:nvPr>
            <p:ph type="title"/>
          </p:nvPr>
        </p:nvSpPr>
        <p:spPr/>
        <p:txBody>
          <a:bodyPr/>
          <a:lstStyle/>
          <a:p>
            <a:r>
              <a:rPr lang="en-US"/>
              <a:t>Why severity weighting improves results</a:t>
            </a:r>
          </a:p>
        </p:txBody>
      </p:sp>
      <p:sp>
        <p:nvSpPr>
          <p:cNvPr id="11" name="Text Placeholder 10">
            <a:extLst>
              <a:ext uri="{FF2B5EF4-FFF2-40B4-BE49-F238E27FC236}">
                <a16:creationId xmlns:a16="http://schemas.microsoft.com/office/drawing/2014/main" id="{DD35E515-3EE9-B859-0994-3FABDD8D145D}"/>
              </a:ext>
            </a:extLst>
          </p:cNvPr>
          <p:cNvSpPr>
            <a:spLocks noGrp="1"/>
          </p:cNvSpPr>
          <p:nvPr>
            <p:ph type="body" idx="1"/>
          </p:nvPr>
        </p:nvSpPr>
        <p:spPr>
          <a:xfrm>
            <a:off x="731519" y="1120139"/>
            <a:ext cx="5591965" cy="2758525"/>
          </a:xfrm>
        </p:spPr>
        <p:txBody>
          <a:bodyPr/>
          <a:lstStyle/>
          <a:p>
            <a:r>
              <a:rPr lang="en-US" sz="2400" dirty="0"/>
              <a:t>Without severity</a:t>
            </a:r>
          </a:p>
          <a:p>
            <a:pPr lvl="1"/>
            <a:r>
              <a:rPr lang="en-US" sz="2200" dirty="0"/>
              <a:t>Two vendors both have 5 unsupported success criterion</a:t>
            </a:r>
          </a:p>
          <a:p>
            <a:r>
              <a:rPr lang="en-US" sz="2400" dirty="0"/>
              <a:t>With severity</a:t>
            </a:r>
          </a:p>
          <a:p>
            <a:pPr lvl="1"/>
            <a:r>
              <a:rPr lang="en-US" sz="2200" dirty="0"/>
              <a:t>Vendor A = Fails images of text</a:t>
            </a:r>
          </a:p>
          <a:p>
            <a:pPr lvl="1"/>
            <a:r>
              <a:rPr lang="en-US" sz="2200" dirty="0"/>
              <a:t>Vendor B = Fails keyboard access</a:t>
            </a:r>
          </a:p>
          <a:p>
            <a:pPr marL="50800" indent="0">
              <a:buNone/>
            </a:pPr>
            <a:endParaRPr lang="en-US" sz="2400" dirty="0"/>
          </a:p>
        </p:txBody>
      </p:sp>
      <p:pic>
        <p:nvPicPr>
          <p:cNvPr id="13" name="Picture 12" descr="Screenshot of WCAG Success criteria severity levels along with their VPAT status. This shows whether the VPAT supports, partially supports, does not support, or is not applicable for each WCAG standard. Each WCAG standard has high/medium/low assigned.">
            <a:extLst>
              <a:ext uri="{FF2B5EF4-FFF2-40B4-BE49-F238E27FC236}">
                <a16:creationId xmlns:a16="http://schemas.microsoft.com/office/drawing/2014/main" id="{7919F8D5-D32A-8D4A-F450-F52895D4965B}"/>
              </a:ext>
            </a:extLst>
          </p:cNvPr>
          <p:cNvPicPr>
            <a:picLocks noChangeAspect="1"/>
          </p:cNvPicPr>
          <p:nvPr/>
        </p:nvPicPr>
        <p:blipFill>
          <a:blip r:embed="rId3"/>
          <a:stretch>
            <a:fillRect/>
          </a:stretch>
        </p:blipFill>
        <p:spPr>
          <a:xfrm>
            <a:off x="6323484" y="1250767"/>
            <a:ext cx="5513533" cy="2878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1617A0CA-924D-7C7A-6B12-76F784001EF6}"/>
              </a:ext>
            </a:extLst>
          </p:cNvPr>
          <p:cNvSpPr txBox="1"/>
          <p:nvPr/>
        </p:nvSpPr>
        <p:spPr>
          <a:xfrm>
            <a:off x="731519" y="4397200"/>
            <a:ext cx="11105498" cy="1569660"/>
          </a:xfrm>
          <a:prstGeom prst="rect">
            <a:avLst/>
          </a:prstGeom>
          <a:noFill/>
          <a:ln>
            <a:solidFill>
              <a:schemeClr val="accent1"/>
            </a:solidFill>
          </a:ln>
        </p:spPr>
        <p:txBody>
          <a:bodyPr wrap="square">
            <a:spAutoFit/>
          </a:bodyPr>
          <a:lstStyle/>
          <a:p>
            <a:pPr marL="50800" indent="0">
              <a:buNone/>
            </a:pPr>
            <a:r>
              <a:rPr lang="en-US" sz="2400" dirty="0"/>
              <a:t>Not all accessibility issues carry the same user impact. Similar to leading accessibility platforms such as deque and Level Access, our team uses a structured scoring model that combines conformance responses with severity levels to support prioritization and decision making.</a:t>
            </a:r>
          </a:p>
        </p:txBody>
      </p:sp>
      <p:sp>
        <p:nvSpPr>
          <p:cNvPr id="9" name="Slide Number Placeholder 8">
            <a:extLst>
              <a:ext uri="{FF2B5EF4-FFF2-40B4-BE49-F238E27FC236}">
                <a16:creationId xmlns:a16="http://schemas.microsoft.com/office/drawing/2014/main" id="{2379EBBF-2412-D0C0-5C1E-18022090D4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67915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3D14060-29BB-EC8D-0A93-BF0DCCB038D2}"/>
              </a:ext>
            </a:extLst>
          </p:cNvPr>
          <p:cNvSpPr>
            <a:spLocks noGrp="1"/>
          </p:cNvSpPr>
          <p:nvPr>
            <p:ph type="title"/>
          </p:nvPr>
        </p:nvSpPr>
        <p:spPr/>
        <p:txBody>
          <a:bodyPr/>
          <a:lstStyle/>
          <a:p>
            <a:r>
              <a:rPr lang="en-US"/>
              <a:t>Automated scanning</a:t>
            </a:r>
          </a:p>
        </p:txBody>
      </p:sp>
      <p:sp>
        <p:nvSpPr>
          <p:cNvPr id="11" name="Text Placeholder 10">
            <a:extLst>
              <a:ext uri="{FF2B5EF4-FFF2-40B4-BE49-F238E27FC236}">
                <a16:creationId xmlns:a16="http://schemas.microsoft.com/office/drawing/2014/main" id="{30FF21AF-F0B0-7041-0BDC-F1C85179DAF6}"/>
              </a:ext>
            </a:extLst>
          </p:cNvPr>
          <p:cNvSpPr>
            <a:spLocks noGrp="1"/>
          </p:cNvSpPr>
          <p:nvPr>
            <p:ph type="body" idx="1"/>
          </p:nvPr>
        </p:nvSpPr>
        <p:spPr/>
        <p:txBody>
          <a:bodyPr/>
          <a:lstStyle/>
          <a:p>
            <a:r>
              <a:rPr lang="en-US" sz="2400" dirty="0"/>
              <a:t>Automated scanning tools:</a:t>
            </a:r>
          </a:p>
          <a:p>
            <a:pPr lvl="1"/>
            <a:r>
              <a:rPr lang="en-US" sz="2200" dirty="0"/>
              <a:t>Detect 30% WCAG failures.</a:t>
            </a:r>
          </a:p>
          <a:p>
            <a:pPr lvl="1"/>
            <a:r>
              <a:rPr lang="en-US" sz="2200" dirty="0"/>
              <a:t>Can partially flag criteria.</a:t>
            </a:r>
          </a:p>
          <a:p>
            <a:pPr lvl="1"/>
            <a:r>
              <a:rPr lang="en-US" sz="2200" dirty="0"/>
              <a:t>Cannot reliably determine many criteria requiring human judgement.</a:t>
            </a:r>
          </a:p>
          <a:p>
            <a:r>
              <a:rPr lang="en-US" sz="2400" dirty="0"/>
              <a:t>Automated tools are strongest at detecting:</a:t>
            </a:r>
          </a:p>
          <a:p>
            <a:pPr lvl="1"/>
            <a:r>
              <a:rPr lang="en-US" sz="2200" dirty="0"/>
              <a:t>Code-level issues.</a:t>
            </a:r>
          </a:p>
          <a:p>
            <a:pPr lvl="1"/>
            <a:r>
              <a:rPr lang="en-US" sz="2200" dirty="0"/>
              <a:t>Missing labels.</a:t>
            </a:r>
          </a:p>
          <a:p>
            <a:pPr lvl="1"/>
            <a:r>
              <a:rPr lang="en-US" sz="2200" dirty="0"/>
              <a:t>Missing alt text (does not validate alt text accuracy).</a:t>
            </a:r>
          </a:p>
          <a:p>
            <a:pPr lvl="1"/>
            <a:r>
              <a:rPr lang="en-US" sz="2200" dirty="0"/>
              <a:t>ARIA Errors.</a:t>
            </a:r>
          </a:p>
          <a:p>
            <a:pPr lvl="1"/>
            <a:r>
              <a:rPr lang="en-US" sz="2200" dirty="0"/>
              <a:t>Structural markup issues. </a:t>
            </a:r>
          </a:p>
        </p:txBody>
      </p:sp>
      <p:sp>
        <p:nvSpPr>
          <p:cNvPr id="9" name="Slide Number Placeholder 8">
            <a:extLst>
              <a:ext uri="{FF2B5EF4-FFF2-40B4-BE49-F238E27FC236}">
                <a16:creationId xmlns:a16="http://schemas.microsoft.com/office/drawing/2014/main" id="{315144E2-A755-3AB2-1A51-D4749C7D37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102790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E969D39-236D-2F45-0BF0-6C0EB6082265}"/>
              </a:ext>
            </a:extLst>
          </p:cNvPr>
          <p:cNvSpPr>
            <a:spLocks noGrp="1"/>
          </p:cNvSpPr>
          <p:nvPr>
            <p:ph type="title"/>
          </p:nvPr>
        </p:nvSpPr>
        <p:spPr/>
        <p:txBody>
          <a:bodyPr/>
          <a:lstStyle/>
          <a:p>
            <a:r>
              <a:rPr lang="en-US"/>
              <a:t>Automated tools and WCAG success criterion</a:t>
            </a:r>
          </a:p>
        </p:txBody>
      </p:sp>
      <p:sp>
        <p:nvSpPr>
          <p:cNvPr id="11" name="Text Placeholder 10">
            <a:extLst>
              <a:ext uri="{FF2B5EF4-FFF2-40B4-BE49-F238E27FC236}">
                <a16:creationId xmlns:a16="http://schemas.microsoft.com/office/drawing/2014/main" id="{85A8030B-C7DB-3460-84FA-7B9DAEA94826}"/>
              </a:ext>
            </a:extLst>
          </p:cNvPr>
          <p:cNvSpPr>
            <a:spLocks noGrp="1"/>
          </p:cNvSpPr>
          <p:nvPr>
            <p:ph type="body" idx="1"/>
          </p:nvPr>
        </p:nvSpPr>
        <p:spPr>
          <a:xfrm>
            <a:off x="721811" y="1120140"/>
            <a:ext cx="10725912" cy="4617720"/>
          </a:xfrm>
        </p:spPr>
        <p:txBody>
          <a:bodyPr/>
          <a:lstStyle/>
          <a:p>
            <a:r>
              <a:rPr lang="en-US" sz="2400" dirty="0"/>
              <a:t>Examples of some WCAG criteria commonly detected well:</a:t>
            </a:r>
          </a:p>
          <a:p>
            <a:pPr lvl="1"/>
            <a:r>
              <a:rPr lang="en-US" sz="2200" dirty="0"/>
              <a:t>Perceivable</a:t>
            </a:r>
          </a:p>
          <a:p>
            <a:pPr lvl="2"/>
            <a:r>
              <a:rPr lang="en-US" dirty="0"/>
              <a:t>1.1.1 Non-text content – Can often detect missing alt text and image buttons without names. Cannot judge quality of alt text</a:t>
            </a:r>
          </a:p>
          <a:p>
            <a:pPr lvl="2"/>
            <a:r>
              <a:rPr lang="en-US" dirty="0"/>
              <a:t>1.3.1 Info and Relationships – Missing form labels, missing table headers, incorrect heading structure, lists not marked up, etc.</a:t>
            </a:r>
          </a:p>
          <a:p>
            <a:pPr lvl="1"/>
            <a:r>
              <a:rPr lang="en-US" dirty="0"/>
              <a:t>Operable</a:t>
            </a:r>
          </a:p>
          <a:p>
            <a:pPr lvl="2"/>
            <a:r>
              <a:rPr lang="en-US" sz="2200" dirty="0"/>
              <a:t>2.4.2 Page Titled</a:t>
            </a:r>
          </a:p>
          <a:p>
            <a:pPr lvl="2"/>
            <a:r>
              <a:rPr lang="en-US" sz="2200" dirty="0"/>
              <a:t>2.4.6 Headings and Labels – Can flag missing headings or empty labels</a:t>
            </a:r>
          </a:p>
          <a:p>
            <a:pPr lvl="1"/>
            <a:r>
              <a:rPr lang="en-US" dirty="0"/>
              <a:t>Understandable</a:t>
            </a:r>
          </a:p>
          <a:p>
            <a:pPr lvl="2"/>
            <a:r>
              <a:rPr lang="en-US" sz="2200" dirty="0"/>
              <a:t>3.3.2 Labels or Instructions – Can detect missing labels, not adequacy of instructions</a:t>
            </a:r>
          </a:p>
        </p:txBody>
      </p:sp>
      <p:sp>
        <p:nvSpPr>
          <p:cNvPr id="9" name="Slide Number Placeholder 8">
            <a:extLst>
              <a:ext uri="{FF2B5EF4-FFF2-40B4-BE49-F238E27FC236}">
                <a16:creationId xmlns:a16="http://schemas.microsoft.com/office/drawing/2014/main" id="{BE0F104B-1581-ECDB-7830-F4F1B38970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2315390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129A-73D4-612D-6019-D6A8C515D799}"/>
              </a:ext>
            </a:extLst>
          </p:cNvPr>
          <p:cNvSpPr>
            <a:spLocks noGrp="1"/>
          </p:cNvSpPr>
          <p:nvPr>
            <p:ph type="title"/>
          </p:nvPr>
        </p:nvSpPr>
        <p:spPr/>
        <p:txBody>
          <a:bodyPr/>
          <a:lstStyle/>
          <a:p>
            <a:r>
              <a:rPr lang="en-US"/>
              <a:t>Additional questions for Authoring Tools</a:t>
            </a:r>
          </a:p>
        </p:txBody>
      </p:sp>
      <p:sp>
        <p:nvSpPr>
          <p:cNvPr id="3" name="Text Placeholder 2">
            <a:extLst>
              <a:ext uri="{FF2B5EF4-FFF2-40B4-BE49-F238E27FC236}">
                <a16:creationId xmlns:a16="http://schemas.microsoft.com/office/drawing/2014/main" id="{080B3043-9C5D-73B2-E8C9-9003764A5842}"/>
              </a:ext>
            </a:extLst>
          </p:cNvPr>
          <p:cNvSpPr>
            <a:spLocks noGrp="1"/>
          </p:cNvSpPr>
          <p:nvPr>
            <p:ph type="body" idx="1"/>
          </p:nvPr>
        </p:nvSpPr>
        <p:spPr>
          <a:xfrm>
            <a:off x="731520" y="1120140"/>
            <a:ext cx="10725912" cy="4617720"/>
          </a:xfrm>
        </p:spPr>
        <p:txBody>
          <a:bodyPr/>
          <a:lstStyle/>
          <a:p>
            <a:r>
              <a:rPr lang="en-US" sz="2000" dirty="0"/>
              <a:t>Does this tool comply with ATAG and WCAG 2.1 requirements?</a:t>
            </a:r>
          </a:p>
          <a:p>
            <a:r>
              <a:rPr lang="en-US" sz="2000" dirty="0"/>
              <a:t>Does the tool itself accessible to users with disabilities?</a:t>
            </a:r>
          </a:p>
          <a:p>
            <a:r>
              <a:rPr lang="en-US" sz="2000" dirty="0"/>
              <a:t>Can users customize font sizes, colors, and contrast settings?</a:t>
            </a:r>
          </a:p>
          <a:p>
            <a:r>
              <a:rPr lang="en-US" sz="2000" dirty="0"/>
              <a:t>Does the tool offer pre-built templates that meet WCAG standards?</a:t>
            </a:r>
          </a:p>
          <a:p>
            <a:r>
              <a:rPr lang="en-US" sz="2000" dirty="0"/>
              <a:t>Are these templates customizable while retaining accessibility?</a:t>
            </a:r>
          </a:p>
          <a:p>
            <a:r>
              <a:rPr lang="en-US" sz="2000" dirty="0"/>
              <a:t>Does it provide actionable feedback to fix accessibility issues?</a:t>
            </a:r>
          </a:p>
          <a:p>
            <a:r>
              <a:rPr lang="en-US" sz="2000" dirty="0"/>
              <a:t>Does the tool provide guidance, tutorials, or wizards to help users create accessible </a:t>
            </a:r>
            <a:r>
              <a:rPr lang="en-US" sz="2000" dirty="0" err="1"/>
              <a:t>contenta</a:t>
            </a:r>
            <a:r>
              <a:rPr lang="en-US" sz="2000" dirty="0"/>
              <a:t>?</a:t>
            </a:r>
          </a:p>
          <a:p>
            <a:r>
              <a:rPr lang="en-US" sz="2000" dirty="0"/>
              <a:t>Does the tool provide option to customize the UI components naming conventions or other information if needed?</a:t>
            </a:r>
          </a:p>
          <a:p>
            <a:r>
              <a:rPr lang="en-US" sz="2000" dirty="0"/>
              <a:t>Are there accessibility experts available to assist users?</a:t>
            </a:r>
          </a:p>
          <a:p>
            <a:r>
              <a:rPr lang="en-US" sz="2000" dirty="0"/>
              <a:t>How often is the tool updated to meet new accessibility standards?</a:t>
            </a:r>
          </a:p>
          <a:p>
            <a:r>
              <a:rPr lang="en-US" sz="2000" dirty="0"/>
              <a:t>Does the vendor provide accessibility patches or fixes?</a:t>
            </a:r>
          </a:p>
        </p:txBody>
      </p:sp>
      <p:sp>
        <p:nvSpPr>
          <p:cNvPr id="7" name="Slide Number Placeholder 6">
            <a:extLst>
              <a:ext uri="{FF2B5EF4-FFF2-40B4-BE49-F238E27FC236}">
                <a16:creationId xmlns:a16="http://schemas.microsoft.com/office/drawing/2014/main" id="{CB3B3541-4B49-1D86-3D6D-5070244089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38</a:t>
            </a:fld>
            <a:endParaRPr lang="en-US"/>
          </a:p>
        </p:txBody>
      </p:sp>
    </p:spTree>
    <p:extLst>
      <p:ext uri="{BB962C8B-B14F-4D97-AF65-F5344CB8AC3E}">
        <p14:creationId xmlns:p14="http://schemas.microsoft.com/office/powerpoint/2010/main" val="1333742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544E-A666-98F3-D4F4-6DA180691573}"/>
              </a:ext>
            </a:extLst>
          </p:cNvPr>
          <p:cNvSpPr>
            <a:spLocks noGrp="1"/>
          </p:cNvSpPr>
          <p:nvPr>
            <p:ph type="title"/>
          </p:nvPr>
        </p:nvSpPr>
        <p:spPr/>
        <p:txBody>
          <a:bodyPr/>
          <a:lstStyle/>
          <a:p>
            <a:r>
              <a:rPr lang="en-US"/>
              <a:t>Checklist Overview</a:t>
            </a:r>
          </a:p>
        </p:txBody>
      </p:sp>
      <p:sp>
        <p:nvSpPr>
          <p:cNvPr id="3" name="Content Placeholder 2">
            <a:extLst>
              <a:ext uri="{FF2B5EF4-FFF2-40B4-BE49-F238E27FC236}">
                <a16:creationId xmlns:a16="http://schemas.microsoft.com/office/drawing/2014/main" id="{214C0F61-F146-DE0B-61F1-2F98CA3449D0}"/>
              </a:ext>
            </a:extLst>
          </p:cNvPr>
          <p:cNvSpPr>
            <a:spLocks noGrp="1"/>
          </p:cNvSpPr>
          <p:nvPr>
            <p:ph type="body" idx="1"/>
          </p:nvPr>
        </p:nvSpPr>
        <p:spPr/>
        <p:txBody>
          <a:bodyPr>
            <a:normAutofit/>
          </a:bodyPr>
          <a:lstStyle/>
          <a:p>
            <a:pPr marL="342900" indent="-342900">
              <a:lnSpc>
                <a:spcPct val="107000"/>
              </a:lnSpc>
              <a:spcAft>
                <a:spcPts val="800"/>
              </a:spcAft>
            </a:pPr>
            <a:r>
              <a:rPr lang="en-US" sz="2400" dirty="0">
                <a:latin typeface="+mn-lt"/>
                <a:ea typeface="Calibri" panose="020F0502020204030204" pitchFamily="34" charset="0"/>
                <a:cs typeface="Times New Roman" panose="02020603050405020304" pitchFamily="18" charset="0"/>
              </a:rPr>
              <a:t>This checklist is intended to be used as a ‘first line of defense’ for the acquisitions team to determine whether a VPAT/ACR is satisfactory before passing software off to internal testers.  </a:t>
            </a:r>
          </a:p>
          <a:p>
            <a:pPr marL="342900" indent="-342900">
              <a:lnSpc>
                <a:spcPct val="107000"/>
              </a:lnSpc>
              <a:spcAft>
                <a:spcPts val="800"/>
              </a:spcAft>
            </a:pPr>
            <a:r>
              <a:rPr lang="en-US" sz="2400" dirty="0">
                <a:latin typeface="+mn-lt"/>
                <a:ea typeface="Calibri" panose="020F0502020204030204" pitchFamily="34" charset="0"/>
                <a:cs typeface="Times New Roman" panose="02020603050405020304" pitchFamily="18" charset="0"/>
              </a:rPr>
              <a:t>If any item on this list is not met, the VPAT/ACR should not be accepted until it is corrected.</a:t>
            </a:r>
          </a:p>
          <a:p>
            <a:endParaRPr lang="en-US" sz="2400" dirty="0">
              <a:latin typeface="+mn-lt"/>
            </a:endParaRPr>
          </a:p>
        </p:txBody>
      </p:sp>
      <p:sp>
        <p:nvSpPr>
          <p:cNvPr id="6" name="Slide Number Placeholder 5">
            <a:extLst>
              <a:ext uri="{FF2B5EF4-FFF2-40B4-BE49-F238E27FC236}">
                <a16:creationId xmlns:a16="http://schemas.microsoft.com/office/drawing/2014/main" id="{7096DCC4-7D56-D133-2D25-4C2DBF178315}"/>
              </a:ext>
            </a:extLst>
          </p:cNvPr>
          <p:cNvSpPr>
            <a:spLocks noGrp="1"/>
          </p:cNvSpPr>
          <p:nvPr>
            <p:ph type="sldNum" idx="12"/>
          </p:nvPr>
        </p:nvSpPr>
        <p:spPr/>
        <p:txBody>
          <a:bodyPr/>
          <a:lstStyle/>
          <a:p>
            <a:fld id="{B8EC6C1D-B94A-4A9A-BD8D-A546578E37EF}" type="slidenum">
              <a:rPr lang="en-US" smtClean="0"/>
              <a:pPr/>
              <a:t>39</a:t>
            </a:fld>
            <a:endParaRPr lang="en-US"/>
          </a:p>
        </p:txBody>
      </p:sp>
    </p:spTree>
    <p:extLst>
      <p:ext uri="{BB962C8B-B14F-4D97-AF65-F5344CB8AC3E}">
        <p14:creationId xmlns:p14="http://schemas.microsoft.com/office/powerpoint/2010/main" val="270345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CA5FE0D-4A22-B1C1-BE10-78F538F9191B}"/>
              </a:ext>
            </a:extLst>
          </p:cNvPr>
          <p:cNvSpPr>
            <a:spLocks noGrp="1"/>
          </p:cNvSpPr>
          <p:nvPr>
            <p:ph type="title"/>
          </p:nvPr>
        </p:nvSpPr>
        <p:spPr>
          <a:xfrm>
            <a:off x="729631" y="-548640"/>
            <a:ext cx="10721705" cy="821743"/>
          </a:xfrm>
        </p:spPr>
        <p:txBody>
          <a:bodyPr/>
          <a:lstStyle/>
          <a:p>
            <a:r>
              <a:rPr lang="en-US"/>
              <a:t>Percentage of WCAG Standards Mapping to S508 Functional Performance Criteria</a:t>
            </a:r>
          </a:p>
        </p:txBody>
      </p:sp>
      <p:graphicFrame>
        <p:nvGraphicFramePr>
          <p:cNvPr id="8" name="Chart 7" descr="Pie Chart of WCAG Standards by Disability. Limited Reach and Strength and Without Speech are to the side, both 0%. Limited language, cognitive and learning abilities: 26%; Limited Vision: 24%; Without Vision: 22%; Limited Manipulation: 12%; Limited Hearing: 7%; Without Hearing: 6%; Without Perception of Color: 3%">
            <a:extLst>
              <a:ext uri="{FF2B5EF4-FFF2-40B4-BE49-F238E27FC236}">
                <a16:creationId xmlns:a16="http://schemas.microsoft.com/office/drawing/2014/main" id="{7E702B8D-E961-9D07-21D2-5DD4C0600B58}"/>
              </a:ext>
            </a:extLst>
          </p:cNvPr>
          <p:cNvGraphicFramePr/>
          <p:nvPr>
            <p:extLst>
              <p:ext uri="{D42A27DB-BD31-4B8C-83A1-F6EECF244321}">
                <p14:modId xmlns:p14="http://schemas.microsoft.com/office/powerpoint/2010/main" val="3148654802"/>
              </p:ext>
            </p:extLst>
          </p:nvPr>
        </p:nvGraphicFramePr>
        <p:xfrm>
          <a:off x="1862628" y="459770"/>
          <a:ext cx="9055308" cy="639823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4D032C39-D257-4BDE-4EB1-429045976C96}"/>
              </a:ext>
            </a:extLst>
          </p:cNvPr>
          <p:cNvSpPr>
            <a:spLocks noGrp="1"/>
          </p:cNvSpPr>
          <p:nvPr>
            <p:ph type="sldNum" idx="12"/>
          </p:nvPr>
        </p:nvSpPr>
        <p:spPr>
          <a:xfrm>
            <a:off x="10917936" y="6437376"/>
            <a:ext cx="533400" cy="182880"/>
          </a:xfrm>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528213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544E-A666-98F3-D4F4-6DA180691573}"/>
              </a:ext>
            </a:extLst>
          </p:cNvPr>
          <p:cNvSpPr>
            <a:spLocks noGrp="1"/>
          </p:cNvSpPr>
          <p:nvPr>
            <p:ph type="title"/>
          </p:nvPr>
        </p:nvSpPr>
        <p:spPr/>
        <p:txBody>
          <a:bodyPr>
            <a:normAutofit/>
          </a:bodyPr>
          <a:lstStyle/>
          <a:p>
            <a:r>
              <a:rPr lang="en-US"/>
              <a:t>Buyer’s VPAT/ACR Checklist</a:t>
            </a:r>
          </a:p>
        </p:txBody>
      </p:sp>
      <p:graphicFrame>
        <p:nvGraphicFramePr>
          <p:cNvPr id="4" name="Content Placeholder 3" descr="VPAT checklist split by questions and responses">
            <a:extLst>
              <a:ext uri="{FF2B5EF4-FFF2-40B4-BE49-F238E27FC236}">
                <a16:creationId xmlns:a16="http://schemas.microsoft.com/office/drawing/2014/main" id="{E2EE105F-6F82-40BE-BED0-BEDDC2D3C638}"/>
              </a:ext>
            </a:extLst>
          </p:cNvPr>
          <p:cNvGraphicFramePr>
            <a:graphicFrameLocks noGrp="1"/>
          </p:cNvGraphicFramePr>
          <p:nvPr>
            <p:ph idx="4294967295"/>
            <p:extLst>
              <p:ext uri="{D42A27DB-BD31-4B8C-83A1-F6EECF244321}">
                <p14:modId xmlns:p14="http://schemas.microsoft.com/office/powerpoint/2010/main" val="3418226420"/>
              </p:ext>
            </p:extLst>
          </p:nvPr>
        </p:nvGraphicFramePr>
        <p:xfrm>
          <a:off x="442128" y="1225777"/>
          <a:ext cx="9224386" cy="4803756"/>
        </p:xfrm>
        <a:graphic>
          <a:graphicData uri="http://schemas.openxmlformats.org/drawingml/2006/table">
            <a:tbl>
              <a:tblPr firstRow="1" firstCol="1" bandRow="1">
                <a:tableStyleId>{C4B1156A-380E-4F78-BDF5-A606A8083BF9}</a:tableStyleId>
              </a:tblPr>
              <a:tblGrid>
                <a:gridCol w="7856776">
                  <a:extLst>
                    <a:ext uri="{9D8B030D-6E8A-4147-A177-3AD203B41FA5}">
                      <a16:colId xmlns:a16="http://schemas.microsoft.com/office/drawing/2014/main" val="401708028"/>
                    </a:ext>
                  </a:extLst>
                </a:gridCol>
                <a:gridCol w="1367610">
                  <a:extLst>
                    <a:ext uri="{9D8B030D-6E8A-4147-A177-3AD203B41FA5}">
                      <a16:colId xmlns:a16="http://schemas.microsoft.com/office/drawing/2014/main" val="923860293"/>
                    </a:ext>
                  </a:extLst>
                </a:gridCol>
              </a:tblGrid>
              <a:tr h="256132">
                <a:tc>
                  <a:txBody>
                    <a:bodyPr/>
                    <a:lstStyle/>
                    <a:p>
                      <a:pPr marL="0" marR="0" algn="l">
                        <a:lnSpc>
                          <a:spcPct val="107000"/>
                        </a:lnSpc>
                        <a:spcBef>
                          <a:spcPts val="0"/>
                        </a:spcBef>
                        <a:spcAft>
                          <a:spcPts val="0"/>
                        </a:spcAft>
                      </a:pPr>
                      <a:r>
                        <a:rPr lang="en-US" sz="1600" b="1">
                          <a:solidFill>
                            <a:srgbClr val="0B3F3A"/>
                          </a:solidFill>
                          <a:effectLst/>
                        </a:rPr>
                        <a:t>Questions</a:t>
                      </a:r>
                      <a:endParaRPr lang="en-US" sz="1600" b="1">
                        <a:solidFill>
                          <a:srgbClr val="0B3F3A"/>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b="1">
                          <a:solidFill>
                            <a:srgbClr val="0B3F3A"/>
                          </a:solidFill>
                          <a:effectLst/>
                        </a:rPr>
                        <a:t>Response</a:t>
                      </a:r>
                      <a:endParaRPr lang="en-US" sz="1600" b="1">
                        <a:solidFill>
                          <a:srgbClr val="0B3F3A"/>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4955789"/>
                  </a:ext>
                </a:extLst>
              </a:tr>
              <a:tr h="439928">
                <a:tc>
                  <a:txBody>
                    <a:bodyPr/>
                    <a:lstStyle/>
                    <a:p>
                      <a:pPr marL="0" marR="0" algn="l">
                        <a:lnSpc>
                          <a:spcPct val="107000"/>
                        </a:lnSpc>
                        <a:spcBef>
                          <a:spcPts val="0"/>
                        </a:spcBef>
                        <a:spcAft>
                          <a:spcPts val="0"/>
                        </a:spcAft>
                      </a:pPr>
                      <a:r>
                        <a:rPr lang="en-US" sz="1600">
                          <a:solidFill>
                            <a:srgbClr val="000000"/>
                          </a:solidFill>
                          <a:effectLst/>
                        </a:rPr>
                        <a:t>Does the VPAT cover the version of the software that you wish to purchase?</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2899673"/>
                  </a:ext>
                </a:extLst>
              </a:tr>
              <a:tr h="439928">
                <a:tc>
                  <a:txBody>
                    <a:bodyPr/>
                    <a:lstStyle/>
                    <a:p>
                      <a:pPr marL="0" marR="0" algn="l">
                        <a:lnSpc>
                          <a:spcPct val="107000"/>
                        </a:lnSpc>
                        <a:spcBef>
                          <a:spcPts val="0"/>
                        </a:spcBef>
                        <a:spcAft>
                          <a:spcPts val="0"/>
                        </a:spcAft>
                      </a:pPr>
                      <a:r>
                        <a:rPr lang="en-US" sz="1600">
                          <a:solidFill>
                            <a:srgbClr val="000000"/>
                          </a:solidFill>
                          <a:effectLst/>
                        </a:rPr>
                        <a:t>Does the description of the product match what you thought you were purchasing?</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3116725"/>
                  </a:ext>
                </a:extLst>
              </a:tr>
              <a:tr h="318053">
                <a:tc>
                  <a:txBody>
                    <a:bodyPr/>
                    <a:lstStyle/>
                    <a:p>
                      <a:pPr marL="0" marR="0" algn="l">
                        <a:lnSpc>
                          <a:spcPct val="107000"/>
                        </a:lnSpc>
                        <a:spcBef>
                          <a:spcPts val="0"/>
                        </a:spcBef>
                        <a:spcAft>
                          <a:spcPts val="0"/>
                        </a:spcAft>
                      </a:pPr>
                      <a:r>
                        <a:rPr lang="en-US" sz="1600" dirty="0">
                          <a:solidFill>
                            <a:srgbClr val="000000"/>
                          </a:solidFill>
                          <a:effectLst/>
                        </a:rPr>
                        <a:t>Was the VPAT conducted by an outside agency?</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6156108"/>
                  </a:ext>
                </a:extLst>
              </a:tr>
              <a:tr h="318053">
                <a:tc>
                  <a:txBody>
                    <a:bodyPr/>
                    <a:lstStyle/>
                    <a:p>
                      <a:pPr marL="0" marR="0" algn="l">
                        <a:lnSpc>
                          <a:spcPct val="107000"/>
                        </a:lnSpc>
                        <a:spcBef>
                          <a:spcPts val="0"/>
                        </a:spcBef>
                        <a:spcAft>
                          <a:spcPts val="0"/>
                        </a:spcAft>
                      </a:pPr>
                      <a:r>
                        <a:rPr lang="en-US" sz="1600">
                          <a:solidFill>
                            <a:srgbClr val="000000"/>
                          </a:solidFill>
                          <a:effectLst/>
                        </a:rPr>
                        <a:t>If so, is it one that is reputable (for example: Deque, Perkins Access, </a:t>
                      </a:r>
                      <a:r>
                        <a:rPr lang="en-US" sz="1600" err="1">
                          <a:solidFill>
                            <a:srgbClr val="000000"/>
                          </a:solidFill>
                          <a:effectLst/>
                        </a:rPr>
                        <a:t>TPGi</a:t>
                      </a:r>
                      <a:r>
                        <a:rPr lang="en-US" sz="1600">
                          <a:solidFill>
                            <a:srgbClr val="000000"/>
                          </a:solidFill>
                          <a:effectLst/>
                        </a:rPr>
                        <a:t>)</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0027431"/>
                  </a:ext>
                </a:extLst>
              </a:tr>
              <a:tr h="439928">
                <a:tc>
                  <a:txBody>
                    <a:bodyPr/>
                    <a:lstStyle/>
                    <a:p>
                      <a:pPr marL="0" marR="0" algn="l">
                        <a:lnSpc>
                          <a:spcPct val="107000"/>
                        </a:lnSpc>
                        <a:spcBef>
                          <a:spcPts val="0"/>
                        </a:spcBef>
                        <a:spcAft>
                          <a:spcPts val="0"/>
                        </a:spcAft>
                      </a:pPr>
                      <a:r>
                        <a:rPr lang="en-US" sz="1600" dirty="0">
                          <a:solidFill>
                            <a:srgbClr val="000000"/>
                          </a:solidFill>
                          <a:effectLst/>
                        </a:rPr>
                        <a:t>If the VPAT was conducted internally at the vendor, do they list their methodology?</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0266414"/>
                  </a:ext>
                </a:extLst>
              </a:tr>
              <a:tr h="501620">
                <a:tc>
                  <a:txBody>
                    <a:bodyPr/>
                    <a:lstStyle/>
                    <a:p>
                      <a:pPr marL="0" marR="0" algn="l">
                        <a:lnSpc>
                          <a:spcPct val="107000"/>
                        </a:lnSpc>
                        <a:spcBef>
                          <a:spcPts val="0"/>
                        </a:spcBef>
                        <a:spcAft>
                          <a:spcPts val="0"/>
                        </a:spcAft>
                      </a:pPr>
                      <a:r>
                        <a:rPr lang="en-US" sz="1600">
                          <a:solidFill>
                            <a:srgbClr val="000000"/>
                          </a:solidFill>
                          <a:effectLst/>
                        </a:rPr>
                        <a:t>If so, does their methodology cover the use cases the software is being purchased for?</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8891289"/>
                  </a:ext>
                </a:extLst>
              </a:tr>
              <a:tr h="559057">
                <a:tc>
                  <a:txBody>
                    <a:bodyPr/>
                    <a:lstStyle/>
                    <a:p>
                      <a:pPr marL="0" marR="0" algn="l">
                        <a:lnSpc>
                          <a:spcPct val="107000"/>
                        </a:lnSpc>
                        <a:spcBef>
                          <a:spcPts val="0"/>
                        </a:spcBef>
                        <a:spcAft>
                          <a:spcPts val="0"/>
                        </a:spcAft>
                      </a:pPr>
                      <a:r>
                        <a:rPr lang="en-US" sz="1600">
                          <a:solidFill>
                            <a:srgbClr val="000000"/>
                          </a:solidFill>
                          <a:effectLst/>
                        </a:rPr>
                        <a:t>Does the standards/guidance section have 'Yes' answers for WCAG 2.0 at the A and AA level?</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4224102"/>
                  </a:ext>
                </a:extLst>
              </a:tr>
              <a:tr h="559057">
                <a:tc>
                  <a:txBody>
                    <a:bodyPr/>
                    <a:lstStyle/>
                    <a:p>
                      <a:pPr marL="0" marR="0" algn="l">
                        <a:lnSpc>
                          <a:spcPct val="107000"/>
                        </a:lnSpc>
                        <a:spcBef>
                          <a:spcPts val="0"/>
                        </a:spcBef>
                        <a:spcAft>
                          <a:spcPts val="0"/>
                        </a:spcAft>
                      </a:pPr>
                      <a:r>
                        <a:rPr lang="en-US" sz="1600">
                          <a:solidFill>
                            <a:srgbClr val="000000"/>
                          </a:solidFill>
                          <a:effectLst/>
                        </a:rPr>
                        <a:t>Are Table 1 (Level A Success Criteria) or Table 2 (Level AA Success Criteria) filled out with no empty cells?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solidFill>
                            <a:srgbClr val="000000"/>
                          </a:solidFill>
                          <a:effectLst/>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2226206"/>
                  </a:ext>
                </a:extLst>
              </a:tr>
              <a:tr h="844905">
                <a:tc>
                  <a:txBody>
                    <a:bodyPr/>
                    <a:lstStyle/>
                    <a:p>
                      <a:pPr marL="0" marR="0" algn="l">
                        <a:lnSpc>
                          <a:spcPct val="107000"/>
                        </a:lnSpc>
                        <a:spcBef>
                          <a:spcPts val="0"/>
                        </a:spcBef>
                        <a:spcAft>
                          <a:spcPts val="0"/>
                        </a:spcAft>
                      </a:pPr>
                      <a:r>
                        <a:rPr lang="en-US" sz="1600">
                          <a:solidFill>
                            <a:srgbClr val="000000"/>
                          </a:solidFill>
                          <a:effectLst/>
                        </a:rPr>
                        <a:t>All criteria relevant to use cases the software is being deployed for have ratings of 'Supports' or 'Partially Supports, and if partial, satisfactory explanation is provided for an alternative methodology for the function</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dirty="0">
                          <a:solidFill>
                            <a:srgbClr val="000000"/>
                          </a:solidFill>
                          <a:effectLs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1606104"/>
                  </a:ext>
                </a:extLst>
              </a:tr>
            </a:tbl>
          </a:graphicData>
        </a:graphic>
      </p:graphicFrame>
      <p:sp>
        <p:nvSpPr>
          <p:cNvPr id="5" name="TextBox 4">
            <a:extLst>
              <a:ext uri="{FF2B5EF4-FFF2-40B4-BE49-F238E27FC236}">
                <a16:creationId xmlns:a16="http://schemas.microsoft.com/office/drawing/2014/main" id="{A07C2C81-60A6-DAED-0271-F326A1AF7EC6}"/>
              </a:ext>
            </a:extLst>
          </p:cNvPr>
          <p:cNvSpPr txBox="1"/>
          <p:nvPr/>
        </p:nvSpPr>
        <p:spPr>
          <a:xfrm>
            <a:off x="9790582" y="1129754"/>
            <a:ext cx="2247482" cy="1720151"/>
          </a:xfrm>
          <a:prstGeom prst="rect">
            <a:avLst/>
          </a:prstGeom>
          <a:noFill/>
        </p:spPr>
        <p:txBody>
          <a:bodyPr wrap="square">
            <a:spAutoFit/>
          </a:bodyPr>
          <a:lstStyle/>
          <a:p>
            <a:pPr indent="-342883">
              <a:lnSpc>
                <a:spcPct val="150000"/>
              </a:lnSpc>
            </a:pPr>
            <a:r>
              <a:rPr lang="en-US" sz="1200" u="sng">
                <a:ea typeface="Calibri" panose="020F0502020204030204" pitchFamily="34" charset="0"/>
                <a:cs typeface="Times New Roman" panose="02020603050405020304" pitchFamily="18" charset="0"/>
              </a:rPr>
              <a:t>Response:</a:t>
            </a:r>
          </a:p>
          <a:p>
            <a:pPr marL="233351" lvl="1" indent="-119057">
              <a:lnSpc>
                <a:spcPct val="150000"/>
              </a:lnSpc>
              <a:buClr>
                <a:srgbClr val="0D8774"/>
              </a:buClr>
              <a:buFont typeface="Symbol" panose="05050102010706020507" pitchFamily="18" charset="2"/>
              <a:buChar char=""/>
            </a:pPr>
            <a:r>
              <a:rPr lang="en-US" sz="1200">
                <a:ea typeface="Calibri" panose="020F0502020204030204" pitchFamily="34" charset="0"/>
                <a:cs typeface="Times New Roman" panose="02020603050405020304" pitchFamily="18" charset="0"/>
              </a:rPr>
              <a:t>Supports</a:t>
            </a:r>
          </a:p>
          <a:p>
            <a:pPr marL="233351" lvl="1" indent="-119057">
              <a:lnSpc>
                <a:spcPct val="150000"/>
              </a:lnSpc>
              <a:buClr>
                <a:srgbClr val="0D8774"/>
              </a:buClr>
              <a:buFont typeface="Symbol" panose="05050102010706020507" pitchFamily="18" charset="2"/>
              <a:buChar char=""/>
            </a:pPr>
            <a:r>
              <a:rPr lang="en-US" sz="1200">
                <a:ea typeface="Calibri" panose="020F0502020204030204" pitchFamily="34" charset="0"/>
                <a:cs typeface="Times New Roman" panose="02020603050405020304" pitchFamily="18" charset="0"/>
              </a:rPr>
              <a:t>Partially Supports</a:t>
            </a:r>
          </a:p>
          <a:p>
            <a:pPr marL="233351" lvl="1" indent="-119057">
              <a:lnSpc>
                <a:spcPct val="150000"/>
              </a:lnSpc>
              <a:buClr>
                <a:srgbClr val="0D8774"/>
              </a:buClr>
              <a:buFont typeface="Symbol" panose="05050102010706020507" pitchFamily="18" charset="2"/>
              <a:buChar char=""/>
            </a:pPr>
            <a:r>
              <a:rPr lang="en-US" sz="1200">
                <a:ea typeface="Calibri" panose="020F0502020204030204" pitchFamily="34" charset="0"/>
                <a:cs typeface="Times New Roman" panose="02020603050405020304" pitchFamily="18" charset="0"/>
              </a:rPr>
              <a:t>Does Not Support</a:t>
            </a:r>
          </a:p>
          <a:p>
            <a:pPr marL="233351" lvl="1" indent="-119057">
              <a:lnSpc>
                <a:spcPct val="150000"/>
              </a:lnSpc>
              <a:buClr>
                <a:srgbClr val="0D8774"/>
              </a:buClr>
              <a:buFont typeface="Symbol" panose="05050102010706020507" pitchFamily="18" charset="2"/>
              <a:buChar char=""/>
            </a:pPr>
            <a:r>
              <a:rPr lang="en-US" sz="1200">
                <a:ea typeface="Calibri" panose="020F0502020204030204" pitchFamily="34" charset="0"/>
                <a:cs typeface="Times New Roman" panose="02020603050405020304" pitchFamily="18" charset="0"/>
              </a:rPr>
              <a:t>Not Applicable</a:t>
            </a:r>
          </a:p>
          <a:p>
            <a:pPr marL="233351" lvl="1" indent="-119057">
              <a:lnSpc>
                <a:spcPct val="150000"/>
              </a:lnSpc>
              <a:buClr>
                <a:srgbClr val="0D8774"/>
              </a:buClr>
              <a:buFont typeface="Symbol" panose="05050102010706020507" pitchFamily="18" charset="2"/>
              <a:buChar char=""/>
            </a:pPr>
            <a:r>
              <a:rPr lang="en-US" sz="1200">
                <a:ea typeface="Calibri" panose="020F0502020204030204" pitchFamily="34" charset="0"/>
                <a:cs typeface="Times New Roman" panose="02020603050405020304" pitchFamily="18" charset="0"/>
              </a:rPr>
              <a:t>Not Evaluated</a:t>
            </a:r>
          </a:p>
        </p:txBody>
      </p:sp>
      <p:sp>
        <p:nvSpPr>
          <p:cNvPr id="7" name="Slide Number Placeholder 6">
            <a:extLst>
              <a:ext uri="{FF2B5EF4-FFF2-40B4-BE49-F238E27FC236}">
                <a16:creationId xmlns:a16="http://schemas.microsoft.com/office/drawing/2014/main" id="{12CF7E66-C5F6-A739-296B-C9A92A8007FB}"/>
              </a:ext>
            </a:extLst>
          </p:cNvPr>
          <p:cNvSpPr>
            <a:spLocks noGrp="1"/>
          </p:cNvSpPr>
          <p:nvPr>
            <p:ph type="sldNum" idx="12"/>
          </p:nvPr>
        </p:nvSpPr>
        <p:spPr/>
        <p:txBody>
          <a:bodyPr/>
          <a:lstStyle/>
          <a:p>
            <a:fld id="{B8EC6C1D-B94A-4A9A-BD8D-A546578E37EF}" type="slidenum">
              <a:rPr lang="en-US" smtClean="0"/>
              <a:pPr/>
              <a:t>40</a:t>
            </a:fld>
            <a:endParaRPr lang="en-US"/>
          </a:p>
        </p:txBody>
      </p:sp>
    </p:spTree>
    <p:extLst>
      <p:ext uri="{BB962C8B-B14F-4D97-AF65-F5344CB8AC3E}">
        <p14:creationId xmlns:p14="http://schemas.microsoft.com/office/powerpoint/2010/main" val="41412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B451-5DA2-DC22-FB9D-808ABC6E3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67A21-5825-5FFF-AEA1-6E84125F3122}"/>
              </a:ext>
            </a:extLst>
          </p:cNvPr>
          <p:cNvSpPr>
            <a:spLocks noGrp="1"/>
          </p:cNvSpPr>
          <p:nvPr>
            <p:ph type="title"/>
          </p:nvPr>
        </p:nvSpPr>
        <p:spPr/>
        <p:txBody>
          <a:bodyPr/>
          <a:lstStyle/>
          <a:p>
            <a:r>
              <a:rPr lang="en-US"/>
              <a:t>VPAT Resources</a:t>
            </a:r>
          </a:p>
        </p:txBody>
      </p:sp>
      <p:sp>
        <p:nvSpPr>
          <p:cNvPr id="3" name="Text Placeholder 2">
            <a:extLst>
              <a:ext uri="{FF2B5EF4-FFF2-40B4-BE49-F238E27FC236}">
                <a16:creationId xmlns:a16="http://schemas.microsoft.com/office/drawing/2014/main" id="{7C0C9A3E-717A-7699-8E80-6D8C32355D3C}"/>
              </a:ext>
            </a:extLst>
          </p:cNvPr>
          <p:cNvSpPr>
            <a:spLocks noGrp="1"/>
          </p:cNvSpPr>
          <p:nvPr>
            <p:ph type="body" idx="1"/>
          </p:nvPr>
        </p:nvSpPr>
        <p:spPr/>
        <p:txBody>
          <a:bodyPr>
            <a:normAutofit/>
          </a:bodyPr>
          <a:lstStyle/>
          <a:p>
            <a:pPr marL="0" lvl="1" fontAlgn="base"/>
            <a:r>
              <a:rPr lang="en-US" dirty="0"/>
              <a:t>VPAT Files</a:t>
            </a:r>
          </a:p>
          <a:p>
            <a:pPr marL="493680" lvl="2" indent="-285750" fontAlgn="base"/>
            <a:r>
              <a:rPr lang="en-US" sz="2200" dirty="0">
                <a:hlinkClick r:id="rId3"/>
              </a:rPr>
              <a:t>https://www.itic.org/policy/accessibility/vpat</a:t>
            </a:r>
            <a:r>
              <a:rPr lang="en-US" sz="2200" dirty="0"/>
              <a:t> </a:t>
            </a:r>
          </a:p>
          <a:p>
            <a:pPr marL="0" lvl="1" fontAlgn="base"/>
            <a:r>
              <a:rPr lang="en-US" dirty="0"/>
              <a:t>How to meet WCAG 2.2</a:t>
            </a:r>
          </a:p>
          <a:p>
            <a:pPr marL="493680" lvl="2" indent="-285750" fontAlgn="base">
              <a:spcAft>
                <a:spcPts val="451"/>
              </a:spcAft>
            </a:pPr>
            <a:r>
              <a:rPr lang="en-US" sz="2200" u="sng" dirty="0">
                <a:solidFill>
                  <a:srgbClr val="0000FF"/>
                </a:solidFill>
                <a:hlinkClick r:id="rId4">
                  <a:extLst>
                    <a:ext uri="{A12FA001-AC4F-418D-AE19-62706E023703}">
                      <ahyp:hlinkClr xmlns:ahyp="http://schemas.microsoft.com/office/drawing/2018/hyperlinkcolor" val="tx"/>
                    </a:ext>
                  </a:extLst>
                </a:hlinkClick>
              </a:rPr>
              <a:t>https://www.w3.org/TR/WCAG22/#requirements-for-wcag-2-2</a:t>
            </a:r>
            <a:endParaRPr lang="en-US" sz="2200" u="sng" dirty="0">
              <a:solidFill>
                <a:srgbClr val="0000FF"/>
              </a:solidFill>
            </a:endParaRPr>
          </a:p>
          <a:p>
            <a:pPr marL="0" lvl="1" fontAlgn="base"/>
            <a:r>
              <a:rPr lang="en-US" dirty="0"/>
              <a:t>WCAG2ICT Overview</a:t>
            </a:r>
          </a:p>
          <a:p>
            <a:pPr marL="493680" lvl="2" indent="-285750" fontAlgn="base"/>
            <a:r>
              <a:rPr lang="en-US" sz="2200" u="sng" dirty="0">
                <a:solidFill>
                  <a:srgbClr val="1155CC"/>
                </a:solidFill>
                <a:hlinkClick r:id="rId5"/>
              </a:rPr>
              <a:t>https://www.w3.org/WAI/standards-guidelines/wcag/non-web-ict/</a:t>
            </a:r>
            <a:r>
              <a:rPr lang="en-US" sz="2200" u="sng" dirty="0">
                <a:solidFill>
                  <a:srgbClr val="1155CC"/>
                </a:solidFill>
              </a:rPr>
              <a:t> </a:t>
            </a:r>
            <a:endParaRPr lang="en-US" sz="2200" dirty="0"/>
          </a:p>
        </p:txBody>
      </p:sp>
      <p:sp>
        <p:nvSpPr>
          <p:cNvPr id="6" name="Slide Number Placeholder 5">
            <a:extLst>
              <a:ext uri="{FF2B5EF4-FFF2-40B4-BE49-F238E27FC236}">
                <a16:creationId xmlns:a16="http://schemas.microsoft.com/office/drawing/2014/main" id="{1C196968-16D9-9173-4B11-74BCD4FE469B}"/>
              </a:ext>
            </a:extLst>
          </p:cNvPr>
          <p:cNvSpPr>
            <a:spLocks noGrp="1"/>
          </p:cNvSpPr>
          <p:nvPr>
            <p:ph type="sldNum" idx="12"/>
          </p:nvPr>
        </p:nvSpPr>
        <p:spPr/>
        <p:txBody>
          <a:bodyPr/>
          <a:lstStyle/>
          <a:p>
            <a:fld id="{B8EC6C1D-B94A-4A9A-BD8D-A546578E37EF}" type="slidenum">
              <a:rPr lang="en-US" smtClean="0"/>
              <a:pPr/>
              <a:t>41</a:t>
            </a:fld>
            <a:endParaRPr lang="en-US"/>
          </a:p>
        </p:txBody>
      </p:sp>
    </p:spTree>
    <p:extLst>
      <p:ext uri="{BB962C8B-B14F-4D97-AF65-F5344CB8AC3E}">
        <p14:creationId xmlns:p14="http://schemas.microsoft.com/office/powerpoint/2010/main" val="68095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0318-749B-CB18-0005-6971BDB7D136}"/>
              </a:ext>
            </a:extLst>
          </p:cNvPr>
          <p:cNvSpPr>
            <a:spLocks noGrp="1"/>
          </p:cNvSpPr>
          <p:nvPr>
            <p:ph type="title"/>
          </p:nvPr>
        </p:nvSpPr>
        <p:spPr/>
        <p:txBody>
          <a:bodyPr/>
          <a:lstStyle/>
          <a:p>
            <a:r>
              <a:rPr lang="en-US"/>
              <a:t>Exceptions &amp; Exemptions Table</a:t>
            </a:r>
          </a:p>
        </p:txBody>
      </p:sp>
      <p:graphicFrame>
        <p:nvGraphicFramePr>
          <p:cNvPr id="5" name="Content Placeholder 3" descr="Table listing exceptions, their type, and any additional notes">
            <a:extLst>
              <a:ext uri="{FF2B5EF4-FFF2-40B4-BE49-F238E27FC236}">
                <a16:creationId xmlns:a16="http://schemas.microsoft.com/office/drawing/2014/main" id="{241E6246-30B6-6E36-A969-58D57BE9F8C2}"/>
              </a:ext>
            </a:extLst>
          </p:cNvPr>
          <p:cNvGraphicFramePr>
            <a:graphicFrameLocks/>
          </p:cNvGraphicFramePr>
          <p:nvPr>
            <p:extLst>
              <p:ext uri="{D42A27DB-BD31-4B8C-83A1-F6EECF244321}">
                <p14:modId xmlns:p14="http://schemas.microsoft.com/office/powerpoint/2010/main" val="3044294551"/>
              </p:ext>
            </p:extLst>
          </p:nvPr>
        </p:nvGraphicFramePr>
        <p:xfrm>
          <a:off x="329784" y="1214203"/>
          <a:ext cx="11339559" cy="5062445"/>
        </p:xfrm>
        <a:graphic>
          <a:graphicData uri="http://schemas.openxmlformats.org/drawingml/2006/table">
            <a:tbl>
              <a:tblPr firstRow="1" firstCol="1" bandRow="1">
                <a:tableStyleId>{69012ECD-51FC-41F1-AA8D-1B2483CD663E}</a:tableStyleId>
              </a:tblPr>
              <a:tblGrid>
                <a:gridCol w="3941522">
                  <a:extLst>
                    <a:ext uri="{9D8B030D-6E8A-4147-A177-3AD203B41FA5}">
                      <a16:colId xmlns:a16="http://schemas.microsoft.com/office/drawing/2014/main" val="401708028"/>
                    </a:ext>
                  </a:extLst>
                </a:gridCol>
                <a:gridCol w="1517325">
                  <a:extLst>
                    <a:ext uri="{9D8B030D-6E8A-4147-A177-3AD203B41FA5}">
                      <a16:colId xmlns:a16="http://schemas.microsoft.com/office/drawing/2014/main" val="923860293"/>
                    </a:ext>
                  </a:extLst>
                </a:gridCol>
                <a:gridCol w="1501183">
                  <a:extLst>
                    <a:ext uri="{9D8B030D-6E8A-4147-A177-3AD203B41FA5}">
                      <a16:colId xmlns:a16="http://schemas.microsoft.com/office/drawing/2014/main" val="3139622112"/>
                    </a:ext>
                  </a:extLst>
                </a:gridCol>
                <a:gridCol w="4379529">
                  <a:extLst>
                    <a:ext uri="{9D8B030D-6E8A-4147-A177-3AD203B41FA5}">
                      <a16:colId xmlns:a16="http://schemas.microsoft.com/office/drawing/2014/main" val="3511533242"/>
                    </a:ext>
                  </a:extLst>
                </a:gridCol>
              </a:tblGrid>
              <a:tr h="568708">
                <a:tc>
                  <a:txBody>
                    <a:bodyPr/>
                    <a:lstStyle/>
                    <a:p>
                      <a:pPr marL="0" marR="0" algn="l">
                        <a:spcBef>
                          <a:spcPts val="0"/>
                        </a:spcBef>
                        <a:spcAft>
                          <a:spcPts val="0"/>
                        </a:spcAft>
                      </a:pPr>
                      <a:r>
                        <a:rPr lang="en-US" sz="1800" b="1">
                          <a:solidFill>
                            <a:schemeClr val="bg1"/>
                          </a:solidFill>
                          <a:effectLst/>
                        </a:rPr>
                        <a:t>Exception</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F3A"/>
                    </a:solidFill>
                  </a:tcPr>
                </a:tc>
                <a:tc>
                  <a:txBody>
                    <a:bodyPr/>
                    <a:lstStyle/>
                    <a:p>
                      <a:pPr marL="0" marR="0" algn="ctr">
                        <a:spcBef>
                          <a:spcPts val="0"/>
                        </a:spcBef>
                        <a:spcAft>
                          <a:spcPts val="0"/>
                        </a:spcAft>
                      </a:pPr>
                      <a:r>
                        <a:rPr lang="en-US" sz="1800" b="1">
                          <a:solidFill>
                            <a:schemeClr val="bg1"/>
                          </a:solidFill>
                          <a:effectLst/>
                        </a:rPr>
                        <a:t>Commercial (COTS)</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F3A"/>
                    </a:solidFill>
                  </a:tcPr>
                </a:tc>
                <a:tc>
                  <a:txBody>
                    <a:bodyPr/>
                    <a:lstStyle/>
                    <a:p>
                      <a:pPr marL="0" marR="0" algn="ctr">
                        <a:spcBef>
                          <a:spcPts val="0"/>
                        </a:spcBef>
                        <a:spcAft>
                          <a:spcPts val="0"/>
                        </a:spcAft>
                      </a:pPr>
                      <a:r>
                        <a:rPr lang="en-US" sz="1800" b="1">
                          <a:solidFill>
                            <a:schemeClr val="bg1"/>
                          </a:solidFill>
                          <a:effectLst/>
                        </a:rPr>
                        <a:t>Government (GOTS)</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F3A"/>
                    </a:solidFill>
                  </a:tcPr>
                </a:tc>
                <a:tc>
                  <a:txBody>
                    <a:bodyPr/>
                    <a:lstStyle/>
                    <a:p>
                      <a:pPr marL="0" marR="0" algn="l">
                        <a:spcBef>
                          <a:spcPts val="0"/>
                        </a:spcBef>
                        <a:spcAft>
                          <a:spcPts val="0"/>
                        </a:spcAft>
                      </a:pPr>
                      <a:r>
                        <a:rPr lang="en-US" sz="1800" b="1" dirty="0">
                          <a:solidFill>
                            <a:schemeClr val="bg1"/>
                          </a:solidFill>
                          <a:effectLst/>
                        </a:rPr>
                        <a:t>Notes</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3F3A"/>
                    </a:solidFill>
                  </a:tcPr>
                </a:tc>
                <a:extLst>
                  <a:ext uri="{0D108BD9-81ED-4DB2-BD59-A6C34878D82A}">
                    <a16:rowId xmlns:a16="http://schemas.microsoft.com/office/drawing/2014/main" val="3974955789"/>
                  </a:ext>
                </a:extLst>
              </a:tr>
              <a:tr h="351054">
                <a:tc>
                  <a:txBody>
                    <a:bodyPr/>
                    <a:lstStyle/>
                    <a:p>
                      <a:pPr marL="0" marR="0">
                        <a:spcBef>
                          <a:spcPts val="0"/>
                        </a:spcBef>
                        <a:spcAft>
                          <a:spcPts val="0"/>
                        </a:spcAft>
                      </a:pPr>
                      <a:r>
                        <a:rPr lang="en-US" sz="1800" b="0" u="sng" dirty="0">
                          <a:solidFill>
                            <a:srgbClr val="1E6AD6"/>
                          </a:solidFill>
                          <a:effectLst/>
                          <a:hlinkClick r:id="rId3"/>
                        </a:rPr>
                        <a:t>Best Meets Exception</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Most common exception for GOTS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595693"/>
                  </a:ext>
                </a:extLst>
              </a:tr>
              <a:tr h="568708">
                <a:tc>
                  <a:txBody>
                    <a:bodyPr/>
                    <a:lstStyle/>
                    <a:p>
                      <a:pPr marL="0" marR="0">
                        <a:spcBef>
                          <a:spcPts val="0"/>
                        </a:spcBef>
                        <a:spcAft>
                          <a:spcPts val="0"/>
                        </a:spcAft>
                      </a:pPr>
                      <a:r>
                        <a:rPr lang="en-US" sz="1800" b="0">
                          <a:effectLst/>
                        </a:rPr>
                        <a:t>Fundamental Alteration Exception</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For software which has components like maps, graphs and visualizations.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836372"/>
                  </a:ext>
                </a:extLst>
              </a:tr>
              <a:tr h="568708">
                <a:tc>
                  <a:txBody>
                    <a:bodyPr/>
                    <a:lstStyle/>
                    <a:p>
                      <a:pPr marL="0" marR="0">
                        <a:spcBef>
                          <a:spcPts val="0"/>
                        </a:spcBef>
                        <a:spcAft>
                          <a:spcPts val="0"/>
                        </a:spcAft>
                      </a:pPr>
                      <a:r>
                        <a:rPr lang="en-US" sz="1800" b="0" u="sng">
                          <a:solidFill>
                            <a:srgbClr val="1E6AD6"/>
                          </a:solidFill>
                          <a:effectLst/>
                          <a:hlinkClick r:id="rId4"/>
                        </a:rPr>
                        <a:t>Undue Burden </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Government cannot claim undue burden to update COTS products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493794"/>
                  </a:ext>
                </a:extLst>
              </a:tr>
              <a:tr h="768799">
                <a:tc>
                  <a:txBody>
                    <a:bodyPr/>
                    <a:lstStyle/>
                    <a:p>
                      <a:pPr marL="0" marR="0">
                        <a:spcBef>
                          <a:spcPts val="0"/>
                        </a:spcBef>
                        <a:spcAft>
                          <a:spcPts val="0"/>
                        </a:spcAft>
                      </a:pPr>
                      <a:r>
                        <a:rPr lang="en-US" sz="1800" b="0" u="sng">
                          <a:solidFill>
                            <a:srgbClr val="1E6AD6"/>
                          </a:solidFill>
                          <a:effectLst/>
                          <a:hlinkClick r:id="rId5"/>
                        </a:rPr>
                        <a:t>National Security Systems Exception</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Intelligence; cryptologic; command control of military; weapons; intel or military missions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116725"/>
                  </a:ext>
                </a:extLst>
              </a:tr>
              <a:tr h="568708">
                <a:tc>
                  <a:txBody>
                    <a:bodyPr/>
                    <a:lstStyle/>
                    <a:p>
                      <a:pPr marL="0" marR="0">
                        <a:spcBef>
                          <a:spcPts val="0"/>
                        </a:spcBef>
                        <a:spcAft>
                          <a:spcPts val="0"/>
                        </a:spcAft>
                      </a:pPr>
                      <a:r>
                        <a:rPr lang="en-US" sz="1800" b="0" u="sng">
                          <a:solidFill>
                            <a:srgbClr val="1E6AD6"/>
                          </a:solidFill>
                          <a:effectLst/>
                          <a:hlinkClick r:id="rId6"/>
                        </a:rPr>
                        <a:t>Federal Contracts Exception</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Contractors can purchase software for use by contractors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6156108"/>
                  </a:ext>
                </a:extLst>
              </a:tr>
              <a:tr h="790639">
                <a:tc>
                  <a:txBody>
                    <a:bodyPr/>
                    <a:lstStyle/>
                    <a:p>
                      <a:pPr marL="0" marR="0">
                        <a:spcBef>
                          <a:spcPts val="0"/>
                        </a:spcBef>
                        <a:spcAft>
                          <a:spcPts val="0"/>
                        </a:spcAft>
                      </a:pPr>
                      <a:r>
                        <a:rPr lang="en-US" sz="1800" b="0" u="sng">
                          <a:solidFill>
                            <a:srgbClr val="1E6AD6"/>
                          </a:solidFill>
                          <a:effectLst/>
                          <a:hlinkClick r:id="rId7"/>
                        </a:rPr>
                        <a:t>ICT Functions Located in Maintenance or Monitoring Spaces Exception</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Limited use software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0027431"/>
                  </a:ext>
                </a:extLst>
              </a:tr>
              <a:tr h="790639">
                <a:tc>
                  <a:txBody>
                    <a:bodyPr/>
                    <a:lstStyle/>
                    <a:p>
                      <a:pPr marL="0" marR="0">
                        <a:spcBef>
                          <a:spcPts val="0"/>
                        </a:spcBef>
                        <a:spcAft>
                          <a:spcPts val="0"/>
                        </a:spcAft>
                      </a:pPr>
                      <a:r>
                        <a:rPr lang="en-US" sz="1800" b="0" u="sng">
                          <a:solidFill>
                            <a:srgbClr val="1E6AD6"/>
                          </a:solidFill>
                          <a:effectLst/>
                          <a:hlinkClick r:id="rId8"/>
                        </a:rPr>
                        <a:t>Legacy ICT Exception</a:t>
                      </a: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 </a:t>
                      </a:r>
                      <a:br>
                        <a:rPr lang="en-US" sz="1800">
                          <a:effectLst/>
                        </a:rPr>
                      </a:br>
                      <a:r>
                        <a:rPr lang="en-US" sz="1800">
                          <a:effectLst/>
                        </a:rPr>
                        <a:t>but Rarely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Rarely is a commercial product not updated since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858551"/>
                  </a:ext>
                </a:extLst>
              </a:tr>
            </a:tbl>
          </a:graphicData>
        </a:graphic>
      </p:graphicFrame>
      <p:sp>
        <p:nvSpPr>
          <p:cNvPr id="4" name="Slide Number Placeholder 3">
            <a:extLst>
              <a:ext uri="{FF2B5EF4-FFF2-40B4-BE49-F238E27FC236}">
                <a16:creationId xmlns:a16="http://schemas.microsoft.com/office/drawing/2014/main" id="{4A206F1B-B3F7-EB96-0481-A30E724479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13457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77DB-D11F-4D56-DAEA-B24C49FB9CA7}"/>
              </a:ext>
            </a:extLst>
          </p:cNvPr>
          <p:cNvSpPr>
            <a:spLocks noGrp="1"/>
          </p:cNvSpPr>
          <p:nvPr>
            <p:ph type="title"/>
          </p:nvPr>
        </p:nvSpPr>
        <p:spPr>
          <a:xfrm>
            <a:off x="731520" y="548640"/>
            <a:ext cx="10721705" cy="433945"/>
          </a:xfrm>
        </p:spPr>
        <p:txBody>
          <a:bodyPr/>
          <a:lstStyle/>
          <a:p>
            <a:r>
              <a:rPr lang="en-US"/>
              <a:t>Alternative Means: Required Documentation</a:t>
            </a:r>
          </a:p>
        </p:txBody>
      </p:sp>
      <p:sp>
        <p:nvSpPr>
          <p:cNvPr id="3" name="Text Placeholder 2">
            <a:extLst>
              <a:ext uri="{FF2B5EF4-FFF2-40B4-BE49-F238E27FC236}">
                <a16:creationId xmlns:a16="http://schemas.microsoft.com/office/drawing/2014/main" id="{D4C39095-D871-6F21-082E-DB96529344E8}"/>
              </a:ext>
            </a:extLst>
          </p:cNvPr>
          <p:cNvSpPr>
            <a:spLocks noGrp="1"/>
          </p:cNvSpPr>
          <p:nvPr>
            <p:ph type="body" idx="1"/>
          </p:nvPr>
        </p:nvSpPr>
        <p:spPr/>
        <p:txBody>
          <a:bodyPr/>
          <a:lstStyle/>
          <a:p>
            <a:r>
              <a:rPr lang="en-US" sz="2400" dirty="0">
                <a:latin typeface="+mn-lt"/>
              </a:rPr>
              <a:t>Where conformance to one or more Section 508 requirements is not met, the agency shall provide individuals with disabilities access to and use of information and data by an </a:t>
            </a:r>
            <a:r>
              <a:rPr lang="en-US" sz="2400" b="1" dirty="0">
                <a:latin typeface="+mn-lt"/>
              </a:rPr>
              <a:t>alternative means</a:t>
            </a:r>
            <a:r>
              <a:rPr lang="en-US" sz="2400" dirty="0">
                <a:latin typeface="+mn-lt"/>
              </a:rPr>
              <a:t> that meets the requirements.</a:t>
            </a:r>
          </a:p>
          <a:p>
            <a:r>
              <a:rPr lang="en-US" sz="2400" b="1" dirty="0">
                <a:latin typeface="+mn-lt"/>
              </a:rPr>
              <a:t>Plain Language:</a:t>
            </a:r>
            <a:r>
              <a:rPr lang="en-US" sz="2400" dirty="0">
                <a:latin typeface="+mn-lt"/>
              </a:rPr>
              <a:t> How a person with a disability will be able to interact with the capability or use the information that is not compliant</a:t>
            </a:r>
          </a:p>
          <a:p>
            <a:r>
              <a:rPr lang="en-US" sz="2400" dirty="0">
                <a:latin typeface="+mn-lt"/>
              </a:rPr>
              <a:t>The </a:t>
            </a:r>
            <a:r>
              <a:rPr lang="en-US" sz="2400" b="1" dirty="0">
                <a:latin typeface="+mn-lt"/>
              </a:rPr>
              <a:t>Alternate Means </a:t>
            </a:r>
            <a:r>
              <a:rPr lang="en-US" sz="2400" dirty="0">
                <a:latin typeface="+mn-lt"/>
              </a:rPr>
              <a:t>must be:</a:t>
            </a:r>
          </a:p>
          <a:p>
            <a:pPr lvl="1"/>
            <a:r>
              <a:rPr lang="en-US" sz="2000" dirty="0">
                <a:latin typeface="+mn-lt"/>
              </a:rPr>
              <a:t>Completely documented and justified</a:t>
            </a:r>
          </a:p>
          <a:p>
            <a:pPr lvl="1"/>
            <a:r>
              <a:rPr lang="en-US" sz="2000" dirty="0">
                <a:latin typeface="+mn-lt"/>
              </a:rPr>
              <a:t>Functionally equivalent whenever possible</a:t>
            </a:r>
          </a:p>
        </p:txBody>
      </p:sp>
      <p:sp>
        <p:nvSpPr>
          <p:cNvPr id="4" name="Slide Number Placeholder 3">
            <a:extLst>
              <a:ext uri="{FF2B5EF4-FFF2-40B4-BE49-F238E27FC236}">
                <a16:creationId xmlns:a16="http://schemas.microsoft.com/office/drawing/2014/main" id="{FF570B9B-B75F-9DD8-EDD9-EDF2E454A2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84904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A161-9F52-5348-A2F8-76C88CBAEEB3}"/>
              </a:ext>
            </a:extLst>
          </p:cNvPr>
          <p:cNvSpPr>
            <a:spLocks noGrp="1"/>
          </p:cNvSpPr>
          <p:nvPr>
            <p:ph type="title"/>
          </p:nvPr>
        </p:nvSpPr>
        <p:spPr/>
        <p:txBody>
          <a:bodyPr/>
          <a:lstStyle/>
          <a:p>
            <a:r>
              <a:rPr lang="en-US"/>
              <a:t>Criteria that apply to ALL software</a:t>
            </a:r>
          </a:p>
        </p:txBody>
      </p:sp>
      <p:sp>
        <p:nvSpPr>
          <p:cNvPr id="3" name="Text Placeholder 2">
            <a:extLst>
              <a:ext uri="{FF2B5EF4-FFF2-40B4-BE49-F238E27FC236}">
                <a16:creationId xmlns:a16="http://schemas.microsoft.com/office/drawing/2014/main" id="{8BF01B1E-F34E-A7FB-5D7C-5FE32C30CC0F}"/>
              </a:ext>
            </a:extLst>
          </p:cNvPr>
          <p:cNvSpPr>
            <a:spLocks noGrp="1"/>
          </p:cNvSpPr>
          <p:nvPr>
            <p:ph type="body" idx="1"/>
          </p:nvPr>
        </p:nvSpPr>
        <p:spPr>
          <a:xfrm>
            <a:off x="721811" y="1120140"/>
            <a:ext cx="10725912" cy="4617720"/>
          </a:xfrm>
        </p:spPr>
        <p:txBody>
          <a:bodyPr/>
          <a:lstStyle/>
          <a:p>
            <a:pPr marL="342900" lvl="1" indent="-342900" fontAlgn="base">
              <a:lnSpc>
                <a:spcPct val="90000"/>
              </a:lnSpc>
              <a:buSzPct val="125000"/>
            </a:pPr>
            <a:r>
              <a:rPr lang="en-US" dirty="0">
                <a:latin typeface="+mn-lt"/>
              </a:rPr>
              <a:t>501 General</a:t>
            </a:r>
          </a:p>
          <a:p>
            <a:pPr marL="441701" lvl="2" indent="-285750" fontAlgn="base"/>
            <a:r>
              <a:rPr lang="en-US" sz="2200" dirty="0">
                <a:latin typeface="+mn-lt"/>
              </a:rPr>
              <a:t>You must complete WCAG no matter the type of software</a:t>
            </a:r>
          </a:p>
          <a:p>
            <a:pPr marL="597652" lvl="3" indent="-285750"/>
            <a:r>
              <a:rPr lang="en-US" sz="2000" dirty="0">
                <a:solidFill>
                  <a:srgbClr val="000000"/>
                </a:solidFill>
                <a:latin typeface="+mn-lt"/>
                <a:ea typeface="+mn-lt"/>
                <a:cs typeface="+mn-lt"/>
              </a:rPr>
              <a:t>W3C has the document </a:t>
            </a:r>
            <a:r>
              <a:rPr lang="en" sz="2000" dirty="0">
                <a:latin typeface="+mn-lt"/>
                <a:ea typeface="+mn-lt"/>
                <a:cs typeface="+mn-lt"/>
                <a:hlinkClick r:id="rId3"/>
              </a:rPr>
              <a:t>Applying to Non-Web ICT</a:t>
            </a:r>
            <a:r>
              <a:rPr lang="en" sz="2000" dirty="0">
                <a:latin typeface="+mn-lt"/>
                <a:ea typeface="+mn-lt"/>
                <a:cs typeface="+mn-lt"/>
              </a:rPr>
              <a:t> </a:t>
            </a:r>
            <a:r>
              <a:rPr lang="en" sz="2000" dirty="0">
                <a:solidFill>
                  <a:srgbClr val="000000"/>
                </a:solidFill>
                <a:latin typeface="+mn-lt"/>
                <a:ea typeface="+mn-lt"/>
                <a:cs typeface="+mn-lt"/>
              </a:rPr>
              <a:t>that contains details for applying WCAG </a:t>
            </a:r>
            <a:br>
              <a:rPr lang="en" sz="2000" dirty="0">
                <a:solidFill>
                  <a:srgbClr val="000000"/>
                </a:solidFill>
                <a:latin typeface="+mn-lt"/>
                <a:ea typeface="+mn-lt"/>
                <a:cs typeface="+mn-lt"/>
              </a:rPr>
            </a:br>
            <a:r>
              <a:rPr lang="en" sz="2000" dirty="0">
                <a:solidFill>
                  <a:srgbClr val="000000"/>
                </a:solidFill>
                <a:latin typeface="+mn-lt"/>
                <a:ea typeface="+mn-lt"/>
                <a:cs typeface="+mn-lt"/>
              </a:rPr>
              <a:t>to non-web software</a:t>
            </a:r>
            <a:endParaRPr lang="en-US" sz="2000" dirty="0">
              <a:solidFill>
                <a:srgbClr val="000000"/>
              </a:solidFill>
              <a:latin typeface="+mn-lt"/>
              <a:cs typeface="Calibri"/>
            </a:endParaRPr>
          </a:p>
          <a:p>
            <a:pPr marL="597652" lvl="3" indent="-285750"/>
            <a:r>
              <a:rPr lang="en" sz="2200" dirty="0">
                <a:solidFill>
                  <a:srgbClr val="000000"/>
                </a:solidFill>
                <a:latin typeface="+mn-lt"/>
                <a:ea typeface="+mn-lt"/>
                <a:cs typeface="+mn-lt"/>
              </a:rPr>
              <a:t>The following do not apply:</a:t>
            </a:r>
          </a:p>
          <a:p>
            <a:pPr marL="753603" lvl="4" indent="-285750"/>
            <a:r>
              <a:rPr lang="en" sz="2000" dirty="0">
                <a:solidFill>
                  <a:schemeClr val="tx1"/>
                </a:solidFill>
                <a:latin typeface="+mn-lt"/>
                <a:ea typeface="+mn-lt"/>
                <a:cs typeface="+mn-lt"/>
              </a:rPr>
              <a:t>2.4.1 Bypass Blocks</a:t>
            </a:r>
          </a:p>
          <a:p>
            <a:pPr marL="753603" lvl="4" indent="-285750"/>
            <a:r>
              <a:rPr lang="en" sz="2000" dirty="0">
                <a:solidFill>
                  <a:srgbClr val="000000"/>
                </a:solidFill>
                <a:latin typeface="+mn-lt"/>
                <a:ea typeface="+mn-lt"/>
                <a:cs typeface="+mn-lt"/>
              </a:rPr>
              <a:t>2.4.5 Multiple Ways</a:t>
            </a:r>
          </a:p>
          <a:p>
            <a:pPr marL="753603" lvl="4" indent="-285750"/>
            <a:r>
              <a:rPr lang="en" sz="2000" dirty="0">
                <a:solidFill>
                  <a:srgbClr val="000000"/>
                </a:solidFill>
                <a:latin typeface="+mn-lt"/>
                <a:ea typeface="+mn-lt"/>
                <a:cs typeface="+mn-lt"/>
              </a:rPr>
              <a:t>3.2.3 Consistent Navigation</a:t>
            </a:r>
          </a:p>
          <a:p>
            <a:pPr marL="753603" lvl="4" indent="-285750"/>
            <a:r>
              <a:rPr lang="en" sz="2000" dirty="0">
                <a:solidFill>
                  <a:srgbClr val="000000"/>
                </a:solidFill>
                <a:latin typeface="+mn-lt"/>
                <a:ea typeface="+mn-lt"/>
                <a:cs typeface="+mn-lt"/>
              </a:rPr>
              <a:t>3.2.4 Consistent Identification</a:t>
            </a:r>
            <a:endParaRPr lang="en-US" sz="2000" dirty="0">
              <a:solidFill>
                <a:srgbClr val="000000"/>
              </a:solidFill>
              <a:highlight>
                <a:srgbClr val="FFFF00"/>
              </a:highlight>
              <a:latin typeface="+mn-lt"/>
              <a:cs typeface="Calibri"/>
            </a:endParaRPr>
          </a:p>
          <a:p>
            <a:pPr marL="342900" lvl="1" indent="-342900" fontAlgn="base">
              <a:lnSpc>
                <a:spcPct val="90000"/>
              </a:lnSpc>
              <a:buSzPct val="125000"/>
            </a:pPr>
            <a:r>
              <a:rPr lang="en-US" dirty="0">
                <a:latin typeface="+mn-lt"/>
                <a:ea typeface="+mn-lt"/>
                <a:cs typeface="+mn-lt"/>
              </a:rPr>
              <a:t>Revised 508 compliance</a:t>
            </a:r>
          </a:p>
          <a:p>
            <a:pPr marL="441701" lvl="2" indent="-285750" fontAlgn="base"/>
            <a:r>
              <a:rPr lang="en-US" sz="2200" dirty="0">
                <a:latin typeface="+mn-lt"/>
              </a:rPr>
              <a:t>WCAG 2.0 Level AA is required</a:t>
            </a:r>
          </a:p>
          <a:p>
            <a:pPr marL="441701" lvl="2" indent="-285750" fontAlgn="base"/>
            <a:r>
              <a:rPr lang="en-US" sz="2200" dirty="0">
                <a:latin typeface="+mn-lt"/>
              </a:rPr>
              <a:t>Going beyond is optional</a:t>
            </a:r>
          </a:p>
        </p:txBody>
      </p:sp>
      <p:sp>
        <p:nvSpPr>
          <p:cNvPr id="4" name="Slide Number Placeholder 3">
            <a:extLst>
              <a:ext uri="{FF2B5EF4-FFF2-40B4-BE49-F238E27FC236}">
                <a16:creationId xmlns:a16="http://schemas.microsoft.com/office/drawing/2014/main" id="{ED6B2516-7D75-58DE-288A-583FABB47C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96658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E912-BBBA-6BA2-1981-928123D945B6}"/>
              </a:ext>
            </a:extLst>
          </p:cNvPr>
          <p:cNvSpPr>
            <a:spLocks noGrp="1"/>
          </p:cNvSpPr>
          <p:nvPr>
            <p:ph type="title"/>
          </p:nvPr>
        </p:nvSpPr>
        <p:spPr/>
        <p:txBody>
          <a:bodyPr/>
          <a:lstStyle/>
          <a:p>
            <a:r>
              <a:rPr lang="en-US"/>
              <a:t>Criteria that apply to SOME software</a:t>
            </a:r>
          </a:p>
        </p:txBody>
      </p:sp>
      <p:sp>
        <p:nvSpPr>
          <p:cNvPr id="3" name="Text Placeholder 2">
            <a:extLst>
              <a:ext uri="{FF2B5EF4-FFF2-40B4-BE49-F238E27FC236}">
                <a16:creationId xmlns:a16="http://schemas.microsoft.com/office/drawing/2014/main" id="{CAC4CF04-05AE-59C7-4A6F-12511DD9E696}"/>
              </a:ext>
            </a:extLst>
          </p:cNvPr>
          <p:cNvSpPr>
            <a:spLocks noGrp="1"/>
          </p:cNvSpPr>
          <p:nvPr>
            <p:ph type="body" idx="1"/>
          </p:nvPr>
        </p:nvSpPr>
        <p:spPr/>
        <p:txBody>
          <a:bodyPr/>
          <a:lstStyle/>
          <a:p>
            <a:pPr marL="285750" lvl="1" indent="-285750" fontAlgn="base">
              <a:lnSpc>
                <a:spcPct val="150000"/>
              </a:lnSpc>
              <a:buSzPct val="125000"/>
            </a:pPr>
            <a:r>
              <a:rPr lang="en-US" dirty="0">
                <a:ea typeface="+mn-lt"/>
                <a:cs typeface="+mn-lt"/>
              </a:rPr>
              <a:t>Buckets of additional criteria for:</a:t>
            </a:r>
          </a:p>
          <a:p>
            <a:pPr marL="441701" lvl="2" indent="-285750" fontAlgn="base">
              <a:lnSpc>
                <a:spcPct val="150000"/>
              </a:lnSpc>
            </a:pPr>
            <a:r>
              <a:rPr lang="en-US" sz="2200" dirty="0"/>
              <a:t>Non-web</a:t>
            </a:r>
          </a:p>
          <a:p>
            <a:pPr marL="441701" lvl="2" indent="-285750" fontAlgn="base">
              <a:lnSpc>
                <a:spcPct val="150000"/>
              </a:lnSpc>
            </a:pPr>
            <a:r>
              <a:rPr lang="en-US" sz="2200" dirty="0"/>
              <a:t>Authoring Tools</a:t>
            </a:r>
          </a:p>
          <a:p>
            <a:pPr marL="441701" lvl="2" indent="-285750" fontAlgn="base">
              <a:lnSpc>
                <a:spcPct val="150000"/>
              </a:lnSpc>
            </a:pPr>
            <a:r>
              <a:rPr lang="en-US" sz="2200" dirty="0"/>
              <a:t>Multimedia</a:t>
            </a:r>
          </a:p>
          <a:p>
            <a:pPr marL="441701" lvl="2" indent="-285750" fontAlgn="base">
              <a:lnSpc>
                <a:spcPct val="150000"/>
              </a:lnSpc>
            </a:pPr>
            <a:r>
              <a:rPr lang="en-US" sz="2200" dirty="0"/>
              <a:t>Platform Software</a:t>
            </a:r>
          </a:p>
          <a:p>
            <a:pPr marL="441701" lvl="2" indent="-285750" fontAlgn="base">
              <a:lnSpc>
                <a:spcPct val="150000"/>
              </a:lnSpc>
            </a:pPr>
            <a:r>
              <a:rPr lang="en-US" sz="2200" dirty="0"/>
              <a:t>Product is an Assistive Technology</a:t>
            </a:r>
          </a:p>
          <a:p>
            <a:pPr marL="285750" lvl="1" indent="-285750" fontAlgn="base">
              <a:lnSpc>
                <a:spcPct val="150000"/>
              </a:lnSpc>
              <a:buSzPct val="125000"/>
            </a:pPr>
            <a:r>
              <a:rPr lang="en-US" dirty="0">
                <a:ea typeface="+mn-lt"/>
                <a:cs typeface="+mn-lt"/>
              </a:rPr>
              <a:t>These are criteria </a:t>
            </a:r>
            <a:r>
              <a:rPr lang="en-US" i="1" dirty="0">
                <a:ea typeface="+mn-lt"/>
                <a:cs typeface="+mn-lt"/>
              </a:rPr>
              <a:t>in</a:t>
            </a:r>
            <a:r>
              <a:rPr lang="en-US" dirty="0">
                <a:ea typeface="+mn-lt"/>
                <a:cs typeface="+mn-lt"/>
              </a:rPr>
              <a:t> </a:t>
            </a:r>
            <a:r>
              <a:rPr lang="en-US" i="1" dirty="0">
                <a:ea typeface="+mn-lt"/>
                <a:cs typeface="+mn-lt"/>
              </a:rPr>
              <a:t>addition</a:t>
            </a:r>
            <a:r>
              <a:rPr lang="en-US" dirty="0">
                <a:ea typeface="+mn-lt"/>
                <a:cs typeface="+mn-lt"/>
              </a:rPr>
              <a:t> to WCAG.</a:t>
            </a:r>
          </a:p>
        </p:txBody>
      </p:sp>
      <p:sp>
        <p:nvSpPr>
          <p:cNvPr id="4" name="Slide Number Placeholder 3">
            <a:extLst>
              <a:ext uri="{FF2B5EF4-FFF2-40B4-BE49-F238E27FC236}">
                <a16:creationId xmlns:a16="http://schemas.microsoft.com/office/drawing/2014/main" id="{89EE93C1-413B-80C5-0EBE-AE5FBC741D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61670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3F77-7BBB-C586-BF1B-EBD37E886BD5}"/>
              </a:ext>
            </a:extLst>
          </p:cNvPr>
          <p:cNvSpPr>
            <a:spLocks noGrp="1"/>
          </p:cNvSpPr>
          <p:nvPr>
            <p:ph type="title"/>
          </p:nvPr>
        </p:nvSpPr>
        <p:spPr/>
        <p:txBody>
          <a:bodyPr/>
          <a:lstStyle/>
          <a:p>
            <a:r>
              <a:rPr lang="en-US"/>
              <a:t> Non-web software</a:t>
            </a:r>
          </a:p>
        </p:txBody>
      </p:sp>
      <p:sp>
        <p:nvSpPr>
          <p:cNvPr id="3" name="Text Placeholder 2">
            <a:extLst>
              <a:ext uri="{FF2B5EF4-FFF2-40B4-BE49-F238E27FC236}">
                <a16:creationId xmlns:a16="http://schemas.microsoft.com/office/drawing/2014/main" id="{5E4DC1BF-F302-B713-377D-4FBC1F90951B}"/>
              </a:ext>
            </a:extLst>
          </p:cNvPr>
          <p:cNvSpPr>
            <a:spLocks noGrp="1"/>
          </p:cNvSpPr>
          <p:nvPr>
            <p:ph type="body" idx="1"/>
          </p:nvPr>
        </p:nvSpPr>
        <p:spPr/>
        <p:txBody>
          <a:bodyPr/>
          <a:lstStyle/>
          <a:p>
            <a:pPr marL="71443" lvl="1" indent="-285750" fontAlgn="base">
              <a:lnSpc>
                <a:spcPct val="150000"/>
              </a:lnSpc>
            </a:pPr>
            <a:r>
              <a:rPr lang="en-US" dirty="0">
                <a:ea typeface="+mn-lt"/>
                <a:cs typeface="+mn-lt"/>
              </a:rPr>
              <a:t>Applies to</a:t>
            </a:r>
          </a:p>
          <a:p>
            <a:pPr marL="441701" lvl="2" indent="-285750">
              <a:lnSpc>
                <a:spcPct val="150000"/>
              </a:lnSpc>
            </a:pPr>
            <a:r>
              <a:rPr lang="en-US" sz="2200" dirty="0"/>
              <a:t>Non-web Software</a:t>
            </a:r>
            <a:endParaRPr lang="en-US" sz="2200" dirty="0">
              <a:cs typeface="Calibri"/>
            </a:endParaRPr>
          </a:p>
          <a:p>
            <a:pPr marL="441701" lvl="2" indent="-285750">
              <a:lnSpc>
                <a:spcPct val="150000"/>
              </a:lnSpc>
            </a:pPr>
            <a:r>
              <a:rPr lang="en-US" sz="2200" dirty="0"/>
              <a:t>Command Line</a:t>
            </a:r>
            <a:endParaRPr lang="en-US" sz="2200" dirty="0">
              <a:cs typeface="Calibri"/>
            </a:endParaRPr>
          </a:p>
          <a:p>
            <a:pPr marL="441701" lvl="2" indent="-285750">
              <a:lnSpc>
                <a:spcPct val="150000"/>
              </a:lnSpc>
            </a:pPr>
            <a:r>
              <a:rPr lang="en-US" sz="2200" dirty="0"/>
              <a:t>Native Mobile</a:t>
            </a:r>
            <a:endParaRPr lang="en-US" sz="2200" dirty="0">
              <a:cs typeface="Calibri"/>
            </a:endParaRPr>
          </a:p>
          <a:p>
            <a:pPr marL="71443" lvl="1" indent="-285750" fontAlgn="base">
              <a:lnSpc>
                <a:spcPct val="150000"/>
              </a:lnSpc>
            </a:pPr>
            <a:r>
              <a:rPr lang="en-US" dirty="0">
                <a:ea typeface="+mn-lt"/>
                <a:cs typeface="+mn-lt"/>
              </a:rPr>
              <a:t>502.2.2 No Disruption of Accessibility Features</a:t>
            </a:r>
          </a:p>
          <a:p>
            <a:pPr marL="71443" lvl="1" indent="-285750" fontAlgn="base">
              <a:lnSpc>
                <a:spcPct val="150000"/>
              </a:lnSpc>
            </a:pPr>
            <a:r>
              <a:rPr lang="en-US" dirty="0">
                <a:ea typeface="+mn-lt"/>
                <a:cs typeface="+mn-lt"/>
              </a:rPr>
              <a:t>502.3.x Accessibility Services (14 items)</a:t>
            </a:r>
          </a:p>
          <a:p>
            <a:pPr marL="71443" lvl="1" indent="-285750" fontAlgn="base">
              <a:lnSpc>
                <a:spcPct val="150000"/>
              </a:lnSpc>
            </a:pPr>
            <a:r>
              <a:rPr lang="en-US" dirty="0">
                <a:ea typeface="+mn-lt"/>
                <a:cs typeface="+mn-lt"/>
              </a:rPr>
              <a:t>503.2 User Preferences</a:t>
            </a:r>
            <a:endParaRPr lang="en-US" sz="2400" dirty="0"/>
          </a:p>
        </p:txBody>
      </p:sp>
      <p:sp>
        <p:nvSpPr>
          <p:cNvPr id="4" name="Slide Number Placeholder 3">
            <a:extLst>
              <a:ext uri="{FF2B5EF4-FFF2-40B4-BE49-F238E27FC236}">
                <a16:creationId xmlns:a16="http://schemas.microsoft.com/office/drawing/2014/main" id="{1C5B21AC-2454-6426-FC64-29DA22478E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57388096"/>
      </p:ext>
    </p:extLst>
  </p:cSld>
  <p:clrMapOvr>
    <a:masterClrMapping/>
  </p:clrMapOvr>
</p:sld>
</file>

<file path=ppt/theme/theme1.xml><?xml version="1.0" encoding="utf-8"?>
<a:theme xmlns:a="http://schemas.openxmlformats.org/drawingml/2006/main" name="Title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lideCount xmlns="cc2ef50c-479a-4d2b-99a4-f061b949e03d" xsi:nil="true"/>
    <TaxCatchAll xmlns="795a5f28-efb3-42e1-91d0-a379815a6c4e" xsi:nil="true"/>
    <lcf76f155ced4ddcb4097134ff3c332f xmlns="cc2ef50c-479a-4d2b-99a4-f061b949e03d">
      <Terms xmlns="http://schemas.microsoft.com/office/infopath/2007/PartnerControls"/>
    </lcf76f155ced4ddcb4097134ff3c332f>
    <AssignedTo xmlns="cc2ef50c-479a-4d2b-99a4-f061b949e0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74DAFE8B67040BBB5DCBA742EFE2E" ma:contentTypeVersion="20" ma:contentTypeDescription="Create a new document." ma:contentTypeScope="" ma:versionID="bacb8b5fb0bebe201462d6cfa889ac2f">
  <xsd:schema xmlns:xsd="http://www.w3.org/2001/XMLSchema" xmlns:xs="http://www.w3.org/2001/XMLSchema" xmlns:p="http://schemas.microsoft.com/office/2006/metadata/properties" xmlns:ns2="cc2ef50c-479a-4d2b-99a4-f061b949e03d" xmlns:ns3="795a5f28-efb3-42e1-91d0-a379815a6c4e" targetNamespace="http://schemas.microsoft.com/office/2006/metadata/properties" ma:root="true" ma:fieldsID="3e69171e28021e06d8192e7014a9bfc6" ns2:_="" ns3:_="">
    <xsd:import namespace="cc2ef50c-479a-4d2b-99a4-f061b949e03d"/>
    <xsd:import namespace="795a5f28-efb3-42e1-91d0-a379815a6c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AssignedTo" minOccurs="0"/>
                <xsd:element ref="ns2:Slid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ef50c-479a-4d2b-99a4-f061b949e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e196db-0334-4477-9bbc-2f8ce82265d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AssignedTo" ma:index="22" nillable="true" ma:displayName="Assigned To" ma:format="Dropdown" ma:internalName="AssignedTo">
      <xsd:simpleType>
        <xsd:restriction base="dms:Choice">
          <xsd:enumeration value="Justin"/>
          <xsd:enumeration value="Deirdre"/>
          <xsd:enumeration value="Brigid"/>
        </xsd:restriction>
      </xsd:simpleType>
    </xsd:element>
    <xsd:element name="SlideCount" ma:index="23" nillable="true" ma:displayName="Slide Count" ma:format="Dropdown" ma:internalName="SlideCount"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95a5f28-efb3-42e1-91d0-a379815a6c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0fac09b-235d-45b6-a51c-04f725aa5494}" ma:internalName="TaxCatchAll" ma:showField="CatchAllData" ma:web="795a5f28-efb3-42e1-91d0-a379815a6c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56D4A4-06D0-4BFA-B202-593335145C7A}">
  <ds:schemaRefs>
    <ds:schemaRef ds:uri="795a5f28-efb3-42e1-91d0-a379815a6c4e"/>
    <ds:schemaRef ds:uri="cc2ef50c-479a-4d2b-99a4-f061b949e03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2A4B8B8-9F63-42E6-97D1-060F91B73446}">
  <ds:schemaRefs>
    <ds:schemaRef ds:uri="795a5f28-efb3-42e1-91d0-a379815a6c4e"/>
    <ds:schemaRef ds:uri="cc2ef50c-479a-4d2b-99a4-f061b949e0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C4FEC3-9EF3-4B7A-9D58-16456245A419}">
  <ds:schemaRefs>
    <ds:schemaRef ds:uri="http://schemas.microsoft.com/sharepoint/v3/contenttype/forms"/>
  </ds:schemaRefs>
</ds:datastoreItem>
</file>

<file path=docMetadata/LabelInfo.xml><?xml version="1.0" encoding="utf-8"?>
<clbl:labelList xmlns:clbl="http://schemas.microsoft.com/office/2020/mipLabelMetadata">
  <clbl:label id="{76a3f6ad-3d9b-49ad-9486-10bfd8fef73e}" enabled="1" method="Privileged" siteId="{8903a443-af33-4ed4-acf5-ee613bcb2f59}" contentBits="0" removed="0"/>
</clbl:labelList>
</file>

<file path=docProps/app.xml><?xml version="1.0" encoding="utf-8"?>
<Properties xmlns="http://schemas.openxmlformats.org/officeDocument/2006/extended-properties" xmlns:vt="http://schemas.openxmlformats.org/officeDocument/2006/docPropsVTypes">
  <TotalTime>22</TotalTime>
  <Words>3086</Words>
  <Application>Microsoft Macintosh PowerPoint</Application>
  <PresentationFormat>Widescreen</PresentationFormat>
  <Paragraphs>493</Paragraphs>
  <Slides>41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Franklin Gothic Book</vt:lpstr>
      <vt:lpstr>Garamond</vt:lpstr>
      <vt:lpstr>Noto Sans Symbols</vt:lpstr>
      <vt:lpstr>Symbol</vt:lpstr>
      <vt:lpstr>Wingdings</vt:lpstr>
      <vt:lpstr>Title Layout</vt:lpstr>
      <vt:lpstr>1_Content Layout</vt:lpstr>
      <vt:lpstr>Scoring and Evaluating Accessibility Conformance Reports based on the VPAT</vt:lpstr>
      <vt:lpstr>Agenda</vt:lpstr>
      <vt:lpstr>Section 508 &amp; Web Content Accessibility Guidelines (WCAG)</vt:lpstr>
      <vt:lpstr>Percentage of WCAG Standards Mapping to S508 Functional Performance Criteria</vt:lpstr>
      <vt:lpstr>Exceptions &amp; Exemptions Table</vt:lpstr>
      <vt:lpstr>Alternative Means: Required Documentation</vt:lpstr>
      <vt:lpstr>Criteria that apply to ALL software</vt:lpstr>
      <vt:lpstr>Criteria that apply to SOME software</vt:lpstr>
      <vt:lpstr> Non-web software</vt:lpstr>
      <vt:lpstr>Multimedia</vt:lpstr>
      <vt:lpstr>Authoring tools</vt:lpstr>
      <vt:lpstr>Platform</vt:lpstr>
      <vt:lpstr>Assistive Technology</vt:lpstr>
      <vt:lpstr>Criteria that apply sometimes</vt:lpstr>
      <vt:lpstr>Section 508 Software Criteria Summary</vt:lpstr>
      <vt:lpstr>Section 508 Conformance:  Procuring ICT Products and Services </vt:lpstr>
      <vt:lpstr>2025 Annual Assessment</vt:lpstr>
      <vt:lpstr>What is a VPAT?</vt:lpstr>
      <vt:lpstr>VPAT vs. ACR</vt:lpstr>
      <vt:lpstr>Why was the VPAT developed?</vt:lpstr>
      <vt:lpstr>Is accessibility a yes/no question?</vt:lpstr>
      <vt:lpstr>Is the ACR a certification?</vt:lpstr>
      <vt:lpstr>VPAT Editions</vt:lpstr>
      <vt:lpstr>Which VPAT edition to use</vt:lpstr>
      <vt:lpstr>Reading and Evaluating an Accessibility Conformance Report</vt:lpstr>
      <vt:lpstr>Part 1: Basic Descriptors</vt:lpstr>
      <vt:lpstr>Part 2: Evaluation Methods Used (1 of 2)</vt:lpstr>
      <vt:lpstr>Part 2: Evaluation Methods Used (2 of 2)</vt:lpstr>
      <vt:lpstr>Applicable Standards/Guidelines</vt:lpstr>
      <vt:lpstr>WCAG Report</vt:lpstr>
      <vt:lpstr>Terms</vt:lpstr>
      <vt:lpstr>VPAT Scoring Matrix</vt:lpstr>
      <vt:lpstr>The need for a scoring matrix</vt:lpstr>
      <vt:lpstr>How the VPAT scoring matrix works</vt:lpstr>
      <vt:lpstr>Why severity weighting improves results</vt:lpstr>
      <vt:lpstr>Automated scanning</vt:lpstr>
      <vt:lpstr>Automated tools and WCAG success criterion</vt:lpstr>
      <vt:lpstr>Additional questions for Authoring Tools</vt:lpstr>
      <vt:lpstr>Checklist Overview</vt:lpstr>
      <vt:lpstr>Buyer’s VPAT/ACR Checklist</vt:lpstr>
      <vt:lpstr>VPAT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IAAF 2026 Presentation Template</dc:title>
  <dc:subject/>
  <dc:creator>Ghoston, Ameenah A CIV DHA PEO MED SYS (J-6) (USA)</dc:creator>
  <cp:keywords/>
  <dc:description/>
  <cp:lastModifiedBy>MichaelDHorton</cp:lastModifiedBy>
  <cp:revision>6</cp:revision>
  <dcterms:modified xsi:type="dcterms:W3CDTF">2026-04-29T14:39:58Z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0x01010036874DAFE8B67040BBB5DCBA742EFE2E</vt:lpwstr>
  </property>
  <property fmtid="{D5CDD505-2E9C-101B-9397-08002B2CF9AE}" pid="3" name="MediaServiceImageTags">
    <vt:lpwstr/>
  </property>
</Properties>
</file>