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3" r:id="rId2"/>
  </p:sldMasterIdLst>
  <p:notesMasterIdLst>
    <p:notesMasterId r:id="rId33"/>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Lst>
  <p:sldSz cx="12192000" cy="6858000"/>
  <p:notesSz cx="7010400" cy="9296400"/>
  <p:embeddedFontLst>
    <p:embeddedFont>
      <p:font typeface="Garamond" panose="02020404030301010803" pitchFamily="18" charset="0"/>
      <p:regular r:id="rId34"/>
      <p:bold r:id="rId35"/>
      <p:italic r:id="rId36"/>
      <p:boldItalic r:id="rId37"/>
    </p:embeddedFont>
    <p:embeddedFont>
      <p:font typeface="Libre Franklin" pitchFamily="2" charset="77"/>
      <p:regular r:id="rId38"/>
      <p:bold r:id="rId39"/>
      <p:italic r:id="rId40"/>
      <p:boldItalic r:id="rId4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6" roundtripDataSignature="AMtx7mi8PZqfy5TI8j2Dpm8XHNYpMozBs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E586CC5-AFEA-4BF2-BED6-BF8E24A7C9F2}">
  <a:tblStyle styleId="{BE586CC5-AFEA-4BF2-BED6-BF8E24A7C9F2}" styleName="Table_0">
    <a:wholeTbl>
      <a:tcTxStyle b="off" i="off">
        <a:font>
          <a:latin typeface="Arial"/>
          <a:ea typeface="Arial"/>
          <a:cs typeface="Arial"/>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AECF5"/>
          </a:solidFill>
        </a:fill>
      </a:tcStyle>
    </a:wholeTbl>
    <a:band1H>
      <a:tcTxStyle/>
      <a:tcStyle>
        <a:tcBdr/>
        <a:fill>
          <a:solidFill>
            <a:srgbClr val="D2D6EA"/>
          </a:solidFill>
        </a:fill>
      </a:tcStyle>
    </a:band1H>
    <a:band2H>
      <a:tcTxStyle/>
      <a:tcStyle>
        <a:tcBdr/>
      </a:tcStyle>
    </a:band2H>
    <a:band1V>
      <a:tcTxStyle/>
      <a:tcStyle>
        <a:tcBdr/>
        <a:fill>
          <a:solidFill>
            <a:srgbClr val="D2D6EA"/>
          </a:solidFill>
        </a:fill>
      </a:tcStyle>
    </a:band1V>
    <a:band2V>
      <a:tcTxStyle/>
      <a:tcStyle>
        <a:tcBdr/>
      </a:tcStyle>
    </a:band2V>
    <a:lastCol>
      <a:tcTxStyle b="on" i="off">
        <a:font>
          <a:latin typeface="Arial"/>
          <a:ea typeface="Arial"/>
          <a:cs typeface="Arial"/>
        </a:font>
        <a:schemeClr val="lt1"/>
      </a:tcTxStyle>
      <a:tcStyle>
        <a:tcBdr/>
        <a:fill>
          <a:solidFill>
            <a:schemeClr val="accent1"/>
          </a:solidFill>
        </a:fill>
      </a:tcStyle>
    </a:lastCol>
    <a:firstCol>
      <a:tcTxStyle b="on" i="off">
        <a:font>
          <a:latin typeface="Arial"/>
          <a:ea typeface="Arial"/>
          <a:cs typeface="Arial"/>
        </a:font>
        <a:schemeClr val="lt1"/>
      </a:tcTxStyle>
      <a:tcStyle>
        <a:tcBdr/>
        <a:fill>
          <a:solidFill>
            <a:schemeClr val="accent1"/>
          </a:solidFill>
        </a:fill>
      </a:tcStyle>
    </a:firstCol>
    <a:lastRow>
      <a:tcTxStyle b="on" i="off">
        <a:font>
          <a:latin typeface="Arial"/>
          <a:ea typeface="Arial"/>
          <a:cs typeface="Arial"/>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Arial"/>
          <a:ea typeface="Arial"/>
          <a:cs typeface="Arial"/>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2CF88225-1881-4095-8AC7-3E567DE5F206}" styleName="Table_1">
    <a:wholeTbl>
      <a:tcTxStyle b="off" i="off">
        <a:font>
          <a:latin typeface="Arial"/>
          <a:ea typeface="Arial"/>
          <a:cs typeface="Arial"/>
        </a:font>
        <a:schemeClr val="dk1"/>
      </a:tcTxStyle>
      <a:tcStyle>
        <a:tcBdr>
          <a:left>
            <a:ln w="12700" cap="flat" cmpd="sng">
              <a:solidFill>
                <a:schemeClr val="accent4"/>
              </a:solidFill>
              <a:prstDash val="solid"/>
              <a:round/>
              <a:headEnd type="none" w="sm" len="sm"/>
              <a:tailEnd type="none" w="sm" len="sm"/>
            </a:ln>
          </a:left>
          <a:right>
            <a:ln w="12700" cap="flat" cmpd="sng">
              <a:solidFill>
                <a:schemeClr val="accent4"/>
              </a:solidFill>
              <a:prstDash val="solid"/>
              <a:round/>
              <a:headEnd type="none" w="sm" len="sm"/>
              <a:tailEnd type="none" w="sm" len="sm"/>
            </a:ln>
          </a:right>
          <a:top>
            <a:ln w="12700" cap="flat" cmpd="sng">
              <a:solidFill>
                <a:schemeClr val="accent4"/>
              </a:solidFill>
              <a:prstDash val="solid"/>
              <a:round/>
              <a:headEnd type="none" w="sm" len="sm"/>
              <a:tailEnd type="none" w="sm" len="sm"/>
            </a:ln>
          </a:top>
          <a:bottom>
            <a:ln w="12700" cap="flat" cmpd="sng">
              <a:solidFill>
                <a:schemeClr val="accent4"/>
              </a:solidFill>
              <a:prstDash val="solid"/>
              <a:round/>
              <a:headEnd type="none" w="sm" len="sm"/>
              <a:tailEnd type="none" w="sm" len="sm"/>
            </a:ln>
          </a:bottom>
          <a:insideH>
            <a:ln w="12700" cap="flat" cmpd="sng">
              <a:solidFill>
                <a:schemeClr val="accent4"/>
              </a:solidFill>
              <a:prstDash val="solid"/>
              <a:round/>
              <a:headEnd type="none" w="sm" len="sm"/>
              <a:tailEnd type="none" w="sm" len="sm"/>
            </a:ln>
          </a:insideH>
          <a:insideV>
            <a:ln w="12700" cap="flat" cmpd="sng">
              <a:solidFill>
                <a:schemeClr val="accent4"/>
              </a:solidFill>
              <a:prstDash val="solid"/>
              <a:round/>
              <a:headEnd type="none" w="sm" len="sm"/>
              <a:tailEnd type="none" w="sm" len="sm"/>
            </a:ln>
          </a:insideV>
        </a:tcBdr>
        <a:fill>
          <a:solidFill>
            <a:srgbClr val="E6E6E6"/>
          </a:solidFill>
        </a:fill>
      </a:tcStyle>
    </a:wholeTbl>
    <a:band1H>
      <a:tcTxStyle/>
      <a:tcStyle>
        <a:tcBdr/>
        <a:fill>
          <a:solidFill>
            <a:srgbClr val="CACACA"/>
          </a:solidFill>
        </a:fill>
      </a:tcStyle>
    </a:band1H>
    <a:band2H>
      <a:tcTxStyle/>
      <a:tcStyle>
        <a:tcBdr/>
      </a:tcStyle>
    </a:band2H>
    <a:band1V>
      <a:tcTxStyle/>
      <a:tcStyle>
        <a:tcBdr/>
        <a:fill>
          <a:solidFill>
            <a:srgbClr val="CACACA"/>
          </a:solidFill>
        </a:fill>
      </a:tcStyle>
    </a:band1V>
    <a:band2V>
      <a:tcTxStyle/>
      <a:tcStyle>
        <a:tcBdr/>
      </a:tcStyle>
    </a:band2V>
    <a:lastCol>
      <a:tcTxStyle b="on" i="off"/>
      <a:tcStyle>
        <a:tcBdr/>
      </a:tcStyle>
    </a:lastCol>
    <a:firstCol>
      <a:tcTxStyle b="on" i="off"/>
      <a:tcStyle>
        <a:tcBdr/>
      </a:tcStyle>
    </a:firstCol>
    <a:lastRow>
      <a:tcTxStyle b="on" i="off"/>
      <a:tcStyle>
        <a:tcBdr>
          <a:top>
            <a:ln w="25400" cap="flat" cmpd="sng">
              <a:solidFill>
                <a:schemeClr val="accent4"/>
              </a:solidFill>
              <a:prstDash val="solid"/>
              <a:round/>
              <a:headEnd type="none" w="sm" len="sm"/>
              <a:tailEnd type="none" w="sm" len="sm"/>
            </a:ln>
          </a:top>
        </a:tcBdr>
        <a:fill>
          <a:solidFill>
            <a:srgbClr val="E6E6E6"/>
          </a:solidFill>
        </a:fill>
      </a:tcStyle>
    </a:lastRow>
    <a:seCell>
      <a:tcTxStyle/>
      <a:tcStyle>
        <a:tcBdr/>
      </a:tcStyle>
    </a:seCell>
    <a:swCell>
      <a:tcTxStyle/>
      <a:tcStyle>
        <a:tcBdr/>
      </a:tcStyle>
    </a:swCell>
    <a:firstRow>
      <a:tcTxStyle b="on" i="off"/>
      <a:tcStyle>
        <a:tcBdr/>
        <a:fill>
          <a:solidFill>
            <a:srgbClr val="E6E6E6"/>
          </a:solidFill>
        </a:fill>
      </a:tcStyle>
    </a:firstRow>
    <a:neCell>
      <a:tcTxStyle/>
      <a:tcStyle>
        <a:tcBdr/>
      </a:tcStyle>
    </a:neCell>
    <a:nwCell>
      <a:tcTxStyle/>
      <a:tcStyle>
        <a:tcBdr/>
      </a:tcStyle>
    </a:nwCell>
  </a:tblStyle>
  <a:tblStyle styleId="{987EA3DB-51CA-4436-A2D9-550280D7742A}" styleName="Table_2">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12700" cap="flat" cmpd="sng">
              <a:solidFill>
                <a:schemeClr val="accent5"/>
              </a:solidFill>
              <a:prstDash val="solid"/>
              <a:round/>
              <a:headEnd type="none" w="sm" len="sm"/>
              <a:tailEnd type="none" w="sm" len="sm"/>
            </a:ln>
          </a:top>
          <a:bottom>
            <a:ln w="12700" cap="flat" cmpd="sng">
              <a:solidFill>
                <a:schemeClr val="accent5"/>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a:tcStyle>
        <a:tcBdr/>
        <a:fill>
          <a:solidFill>
            <a:schemeClr val="accent5">
              <a:alpha val="20000"/>
            </a:schemeClr>
          </a:solidFill>
        </a:fill>
      </a:tcStyle>
    </a:band1H>
    <a:band2H>
      <a:tcTxStyle/>
      <a:tcStyle>
        <a:tcBdr/>
      </a:tcStyle>
    </a:band2H>
    <a:band1V>
      <a:tcTxStyle/>
      <a:tcStyle>
        <a:tcBdr/>
        <a:fill>
          <a:solidFill>
            <a:schemeClr val="accent5">
              <a:alpha val="20000"/>
            </a:schemeClr>
          </a:solidFill>
        </a:fill>
      </a:tcStyle>
    </a:band1V>
    <a:band2V>
      <a:tcTxStyle/>
      <a:tcStyle>
        <a:tcBdr/>
      </a:tcStyle>
    </a:band2V>
    <a:lastCol>
      <a:tcTxStyle b="on" i="off"/>
      <a:tcStyle>
        <a:tcBdr/>
      </a:tcStyle>
    </a:lastCol>
    <a:firstCol>
      <a:tcTxStyle b="on" i="off"/>
      <a:tcStyle>
        <a:tcBdr/>
      </a:tcStyle>
    </a:firstCol>
    <a:lastRow>
      <a:tcTxStyle b="on" i="off"/>
      <a:tcStyle>
        <a:tcBdr>
          <a:top>
            <a:ln w="12700" cap="flat" cmpd="sng">
              <a:solidFill>
                <a:schemeClr val="accent5"/>
              </a:solidFill>
              <a:prstDash val="solid"/>
              <a:round/>
              <a:headEnd type="none" w="sm" len="sm"/>
              <a:tailEnd type="none" w="sm" len="sm"/>
            </a:ln>
          </a:top>
        </a:tcBdr>
        <a:fill>
          <a:solidFill>
            <a:srgbClr val="FFFFFF">
              <a:alpha val="0"/>
            </a:srgbClr>
          </a:solidFill>
        </a:fill>
      </a:tcStyle>
    </a:lastRow>
    <a:seCell>
      <a:tcTxStyle/>
      <a:tcStyle>
        <a:tcBdr/>
      </a:tcStyle>
    </a:seCell>
    <a:swCell>
      <a:tcTxStyle/>
      <a:tcStyle>
        <a:tcBdr/>
      </a:tcStyle>
    </a:swCell>
    <a:firstRow>
      <a:tcTxStyle b="on" i="off"/>
      <a:tcStyle>
        <a:tcBdr>
          <a:bottom>
            <a:ln w="12700" cap="flat" cmpd="sng">
              <a:solidFill>
                <a:schemeClr val="accent5"/>
              </a:solidFill>
              <a:prstDash val="solid"/>
              <a:round/>
              <a:headEnd type="none" w="sm" len="sm"/>
              <a:tailEnd type="none" w="sm" len="sm"/>
            </a:ln>
          </a:bottom>
        </a:tcBdr>
        <a:fill>
          <a:solidFill>
            <a:srgbClr val="FFFFFF">
              <a:alpha val="0"/>
            </a:srgbClr>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02"/>
    <p:restoredTop sz="94694"/>
  </p:normalViewPr>
  <p:slideViewPr>
    <p:cSldViewPr snapToGrid="0">
      <p:cViewPr varScale="1">
        <p:scale>
          <a:sx n="121" d="100"/>
          <a:sy n="121" d="100"/>
        </p:scale>
        <p:origin x="552" y="176"/>
      </p:cViewPr>
      <p:guideLst>
        <p:guide orient="horz" pos="2160"/>
        <p:guide pos="3840"/>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font" Target="fonts/font6.fntdata"/><Relationship Id="rId21" Type="http://schemas.openxmlformats.org/officeDocument/2006/relationships/slide" Target="slides/slide19.xml"/><Relationship Id="rId34" Type="http://schemas.openxmlformats.org/officeDocument/2006/relationships/font" Target="fonts/font1.fntdata"/><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font" Target="fonts/font4.fntdata"/><Relationship Id="rId40" Type="http://schemas.openxmlformats.org/officeDocument/2006/relationships/font" Target="fonts/font7.fntdata"/><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font" Target="fonts/font3.fntdata"/><Relationship Id="rId49"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font" Target="fonts/font2.fntdata"/><Relationship Id="rId48"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font" Target="fonts/font5.fntdata"/><Relationship Id="rId46" Type="http://customschemas.google.com/relationships/presentationmetadata" Target="metadata"/><Relationship Id="rId20" Type="http://schemas.openxmlformats.org/officeDocument/2006/relationships/slide" Target="slides/slide18.xml"/><Relationship Id="rId41" Type="http://schemas.openxmlformats.org/officeDocument/2006/relationships/font" Target="fonts/font8.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2" y="2"/>
            <a:ext cx="3038475" cy="465138"/>
          </a:xfrm>
          <a:prstGeom prst="rect">
            <a:avLst/>
          </a:prstGeom>
          <a:noFill/>
          <a:ln>
            <a:noFill/>
          </a:ln>
        </p:spPr>
        <p:txBody>
          <a:bodyPr spcFirstLastPara="1" wrap="square" lIns="93150" tIns="46575" rIns="93150" bIns="46575"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970338" y="2"/>
            <a:ext cx="3038475" cy="465138"/>
          </a:xfrm>
          <a:prstGeom prst="rect">
            <a:avLst/>
          </a:prstGeom>
          <a:noFill/>
          <a:ln>
            <a:noFill/>
          </a:ln>
        </p:spPr>
        <p:txBody>
          <a:bodyPr spcFirstLastPara="1" wrap="square" lIns="93150" tIns="46575" rIns="93150" bIns="46575"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lvl1pPr marL="457200" marR="0" lvl="0" indent="-228600" algn="l" rtl="0">
              <a:lnSpc>
                <a:spcPct val="100000"/>
              </a:lnSpc>
              <a:spcBef>
                <a:spcPts val="48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48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48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48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48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2" y="8829675"/>
            <a:ext cx="3038475" cy="465138"/>
          </a:xfrm>
          <a:prstGeom prst="rect">
            <a:avLst/>
          </a:prstGeom>
          <a:noFill/>
          <a:ln>
            <a:noFill/>
          </a:ln>
        </p:spPr>
        <p:txBody>
          <a:bodyPr spcFirstLastPara="1" wrap="square" lIns="93150" tIns="46575" rIns="93150" bIns="46575"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970338" y="8829675"/>
            <a:ext cx="3038475" cy="465138"/>
          </a:xfrm>
          <a:prstGeom prst="rect">
            <a:avLst/>
          </a:prstGeom>
          <a:noFill/>
          <a:ln>
            <a:noFill/>
          </a:ln>
        </p:spPr>
        <p:txBody>
          <a:bodyPr spcFirstLastPara="1" wrap="square" lIns="93150" tIns="46575" rIns="93150"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1: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0" lvl="0" indent="0" algn="l" rtl="0">
              <a:lnSpc>
                <a:spcPct val="100000"/>
              </a:lnSpc>
              <a:spcBef>
                <a:spcPts val="480"/>
              </a:spcBef>
              <a:spcAft>
                <a:spcPts val="0"/>
              </a:spcAft>
              <a:buSzPts val="1400"/>
              <a:buNone/>
            </a:pPr>
            <a:r>
              <a:rPr lang="en-US"/>
              <a:t>	</a:t>
            </a:r>
            <a:endParaRPr/>
          </a:p>
        </p:txBody>
      </p:sp>
      <p:sp>
        <p:nvSpPr>
          <p:cNvPr id="107" name="Google Shape;107;p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10: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91" name="Google Shape;191;p10: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457200" marR="0" lvl="0" indent="-228600" algn="l" rtl="0">
              <a:lnSpc>
                <a:spcPct val="100000"/>
              </a:lnSpc>
              <a:spcBef>
                <a:spcPts val="480"/>
              </a:spcBef>
              <a:spcAft>
                <a:spcPts val="0"/>
              </a:spcAft>
              <a:buClr>
                <a:srgbClr val="000000"/>
              </a:buClr>
              <a:buSzPts val="1400"/>
              <a:buFont typeface="Arial"/>
              <a:buNone/>
            </a:pPr>
            <a:endParaRPr/>
          </a:p>
        </p:txBody>
      </p:sp>
      <p:sp>
        <p:nvSpPr>
          <p:cNvPr id="192" name="Google Shape;192;p10:notes"/>
          <p:cNvSpPr txBox="1">
            <a:spLocks noGrp="1"/>
          </p:cNvSpPr>
          <p:nvPr>
            <p:ph type="sldNum" idx="12"/>
          </p:nvPr>
        </p:nvSpPr>
        <p:spPr>
          <a:xfrm>
            <a:off x="3970338" y="8829675"/>
            <a:ext cx="3038475" cy="465138"/>
          </a:xfrm>
          <a:prstGeom prst="rect">
            <a:avLst/>
          </a:prstGeom>
          <a:noFill/>
          <a:ln>
            <a:noFill/>
          </a:ln>
        </p:spPr>
        <p:txBody>
          <a:bodyPr spcFirstLastPara="1" wrap="square" lIns="93150" tIns="46575" rIns="93150"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10</a:t>
            </a:fld>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p1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200" name="Google Shape;200;p11: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457200" marR="0" lvl="0" indent="-228600" algn="l" rtl="0">
              <a:lnSpc>
                <a:spcPct val="100000"/>
              </a:lnSpc>
              <a:spcBef>
                <a:spcPts val="480"/>
              </a:spcBef>
              <a:spcAft>
                <a:spcPts val="0"/>
              </a:spcAft>
              <a:buClr>
                <a:srgbClr val="000000"/>
              </a:buClr>
              <a:buSzPts val="1400"/>
              <a:buFont typeface="Arial"/>
              <a:buNone/>
            </a:pPr>
            <a:r>
              <a:rPr lang="en-US"/>
              <a:t>	</a:t>
            </a:r>
            <a:endParaRPr/>
          </a:p>
        </p:txBody>
      </p:sp>
      <p:sp>
        <p:nvSpPr>
          <p:cNvPr id="201" name="Google Shape;201;p11:notes"/>
          <p:cNvSpPr txBox="1">
            <a:spLocks noGrp="1"/>
          </p:cNvSpPr>
          <p:nvPr>
            <p:ph type="sldNum" idx="12"/>
          </p:nvPr>
        </p:nvSpPr>
        <p:spPr>
          <a:xfrm>
            <a:off x="3970338" y="8829675"/>
            <a:ext cx="3038475" cy="465138"/>
          </a:xfrm>
          <a:prstGeom prst="rect">
            <a:avLst/>
          </a:prstGeom>
          <a:noFill/>
          <a:ln>
            <a:noFill/>
          </a:ln>
        </p:spPr>
        <p:txBody>
          <a:bodyPr spcFirstLastPara="1" wrap="square" lIns="93150" tIns="46575" rIns="93150"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11</a:t>
            </a:fld>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p12: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208" name="Google Shape;208;p12: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457200" marR="0" lvl="0" indent="-228600" algn="l" rtl="0">
              <a:lnSpc>
                <a:spcPct val="100000"/>
              </a:lnSpc>
              <a:spcBef>
                <a:spcPts val="480"/>
              </a:spcBef>
              <a:spcAft>
                <a:spcPts val="0"/>
              </a:spcAft>
              <a:buClr>
                <a:srgbClr val="000000"/>
              </a:buClr>
              <a:buSzPts val="1400"/>
              <a:buFont typeface="Arial"/>
              <a:buNone/>
            </a:pPr>
            <a:endParaRPr/>
          </a:p>
        </p:txBody>
      </p:sp>
      <p:sp>
        <p:nvSpPr>
          <p:cNvPr id="209" name="Google Shape;209;p12:notes"/>
          <p:cNvSpPr txBox="1">
            <a:spLocks noGrp="1"/>
          </p:cNvSpPr>
          <p:nvPr>
            <p:ph type="sldNum" idx="12"/>
          </p:nvPr>
        </p:nvSpPr>
        <p:spPr>
          <a:xfrm>
            <a:off x="3970338" y="8829675"/>
            <a:ext cx="3038475" cy="465138"/>
          </a:xfrm>
          <a:prstGeom prst="rect">
            <a:avLst/>
          </a:prstGeom>
          <a:noFill/>
          <a:ln>
            <a:noFill/>
          </a:ln>
        </p:spPr>
        <p:txBody>
          <a:bodyPr spcFirstLastPara="1" wrap="square" lIns="93150" tIns="46575" rIns="93150"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12</a:t>
            </a:fld>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p13: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216" name="Google Shape;216;p13: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457200" marR="0" lvl="0" indent="-228600" algn="l" rtl="0">
              <a:lnSpc>
                <a:spcPct val="100000"/>
              </a:lnSpc>
              <a:spcBef>
                <a:spcPts val="480"/>
              </a:spcBef>
              <a:spcAft>
                <a:spcPts val="0"/>
              </a:spcAft>
              <a:buClr>
                <a:srgbClr val="000000"/>
              </a:buClr>
              <a:buSzPts val="1400"/>
              <a:buFont typeface="Arial"/>
              <a:buNone/>
            </a:pPr>
            <a:endParaRPr/>
          </a:p>
        </p:txBody>
      </p:sp>
      <p:sp>
        <p:nvSpPr>
          <p:cNvPr id="217" name="Google Shape;217;p13:notes"/>
          <p:cNvSpPr txBox="1">
            <a:spLocks noGrp="1"/>
          </p:cNvSpPr>
          <p:nvPr>
            <p:ph type="sldNum" idx="12"/>
          </p:nvPr>
        </p:nvSpPr>
        <p:spPr>
          <a:xfrm>
            <a:off x="3970338" y="8829675"/>
            <a:ext cx="3038475" cy="465138"/>
          </a:xfrm>
          <a:prstGeom prst="rect">
            <a:avLst/>
          </a:prstGeom>
          <a:noFill/>
          <a:ln>
            <a:noFill/>
          </a:ln>
        </p:spPr>
        <p:txBody>
          <a:bodyPr spcFirstLastPara="1" wrap="square" lIns="93150" tIns="46575" rIns="93150"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13</a:t>
            </a:fld>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14: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0" lvl="0" indent="0" algn="l" rtl="0">
              <a:lnSpc>
                <a:spcPct val="100000"/>
              </a:lnSpc>
              <a:spcBef>
                <a:spcPts val="480"/>
              </a:spcBef>
              <a:spcAft>
                <a:spcPts val="0"/>
              </a:spcAft>
              <a:buSzPts val="1400"/>
              <a:buNone/>
            </a:pPr>
            <a:endParaRPr/>
          </a:p>
        </p:txBody>
      </p:sp>
      <p:sp>
        <p:nvSpPr>
          <p:cNvPr id="224" name="Google Shape;224;p14: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15: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0" lvl="0" indent="0" algn="l" rtl="0">
              <a:lnSpc>
                <a:spcPct val="100000"/>
              </a:lnSpc>
              <a:spcBef>
                <a:spcPts val="480"/>
              </a:spcBef>
              <a:spcAft>
                <a:spcPts val="0"/>
              </a:spcAft>
              <a:buSzPts val="1400"/>
              <a:buNone/>
            </a:pPr>
            <a:endParaRPr/>
          </a:p>
        </p:txBody>
      </p:sp>
      <p:sp>
        <p:nvSpPr>
          <p:cNvPr id="230" name="Google Shape;230;p1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p16: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262" name="Google Shape;262;p16: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457200" marR="0" lvl="0" indent="-228600" algn="l" rtl="0">
              <a:lnSpc>
                <a:spcPct val="100000"/>
              </a:lnSpc>
              <a:spcBef>
                <a:spcPts val="480"/>
              </a:spcBef>
              <a:spcAft>
                <a:spcPts val="0"/>
              </a:spcAft>
              <a:buClr>
                <a:srgbClr val="000000"/>
              </a:buClr>
              <a:buSzPts val="1400"/>
              <a:buFont typeface="Arial"/>
              <a:buNone/>
            </a:pPr>
            <a:endParaRPr/>
          </a:p>
        </p:txBody>
      </p:sp>
      <p:sp>
        <p:nvSpPr>
          <p:cNvPr id="263" name="Google Shape;263;p16:notes"/>
          <p:cNvSpPr txBox="1">
            <a:spLocks noGrp="1"/>
          </p:cNvSpPr>
          <p:nvPr>
            <p:ph type="sldNum" idx="12"/>
          </p:nvPr>
        </p:nvSpPr>
        <p:spPr>
          <a:xfrm>
            <a:off x="3970338" y="8829675"/>
            <a:ext cx="3038475" cy="465138"/>
          </a:xfrm>
          <a:prstGeom prst="rect">
            <a:avLst/>
          </a:prstGeom>
          <a:noFill/>
          <a:ln>
            <a:noFill/>
          </a:ln>
        </p:spPr>
        <p:txBody>
          <a:bodyPr spcFirstLastPara="1" wrap="square" lIns="93150" tIns="46575" rIns="93150"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16</a:t>
            </a:fld>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17: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270" name="Google Shape;270;p17: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457200" marR="0" lvl="0" indent="-228600" algn="l" rtl="0">
              <a:lnSpc>
                <a:spcPct val="100000"/>
              </a:lnSpc>
              <a:spcBef>
                <a:spcPts val="480"/>
              </a:spcBef>
              <a:spcAft>
                <a:spcPts val="0"/>
              </a:spcAft>
              <a:buClr>
                <a:srgbClr val="000000"/>
              </a:buClr>
              <a:buSzPts val="1400"/>
              <a:buFont typeface="Arial"/>
              <a:buNone/>
            </a:pPr>
            <a:endParaRPr/>
          </a:p>
        </p:txBody>
      </p:sp>
      <p:sp>
        <p:nvSpPr>
          <p:cNvPr id="271" name="Google Shape;271;p17:notes"/>
          <p:cNvSpPr txBox="1">
            <a:spLocks noGrp="1"/>
          </p:cNvSpPr>
          <p:nvPr>
            <p:ph type="sldNum" idx="12"/>
          </p:nvPr>
        </p:nvSpPr>
        <p:spPr>
          <a:xfrm>
            <a:off x="3970338" y="8829675"/>
            <a:ext cx="3038475" cy="465138"/>
          </a:xfrm>
          <a:prstGeom prst="rect">
            <a:avLst/>
          </a:prstGeom>
          <a:noFill/>
          <a:ln>
            <a:noFill/>
          </a:ln>
        </p:spPr>
        <p:txBody>
          <a:bodyPr spcFirstLastPara="1" wrap="square" lIns="93150" tIns="46575" rIns="93150"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17</a:t>
            </a:fld>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p18: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0" lvl="0" indent="0" algn="l" rtl="0">
              <a:lnSpc>
                <a:spcPct val="100000"/>
              </a:lnSpc>
              <a:spcBef>
                <a:spcPts val="480"/>
              </a:spcBef>
              <a:spcAft>
                <a:spcPts val="0"/>
              </a:spcAft>
              <a:buSzPts val="1400"/>
              <a:buNone/>
            </a:pPr>
            <a:endParaRPr/>
          </a:p>
        </p:txBody>
      </p:sp>
      <p:sp>
        <p:nvSpPr>
          <p:cNvPr id="277" name="Google Shape;277;p18: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3"/>
        <p:cNvGrpSpPr/>
        <p:nvPr/>
      </p:nvGrpSpPr>
      <p:grpSpPr>
        <a:xfrm>
          <a:off x="0" y="0"/>
          <a:ext cx="0" cy="0"/>
          <a:chOff x="0" y="0"/>
          <a:chExt cx="0" cy="0"/>
        </a:xfrm>
      </p:grpSpPr>
      <p:sp>
        <p:nvSpPr>
          <p:cNvPr id="284" name="Google Shape;284;p19: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0" lvl="0" indent="0" algn="l" rtl="0">
              <a:lnSpc>
                <a:spcPct val="100000"/>
              </a:lnSpc>
              <a:spcBef>
                <a:spcPts val="480"/>
              </a:spcBef>
              <a:spcAft>
                <a:spcPts val="0"/>
              </a:spcAft>
              <a:buSzPts val="1400"/>
              <a:buNone/>
            </a:pPr>
            <a:r>
              <a:rPr lang="en-US"/>
              <a:t>		</a:t>
            </a:r>
            <a:endParaRPr/>
          </a:p>
        </p:txBody>
      </p:sp>
      <p:sp>
        <p:nvSpPr>
          <p:cNvPr id="285" name="Google Shape;285;p19: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2: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0" lvl="0" indent="0" algn="l" rtl="0">
              <a:lnSpc>
                <a:spcPct val="100000"/>
              </a:lnSpc>
              <a:spcBef>
                <a:spcPts val="480"/>
              </a:spcBef>
              <a:spcAft>
                <a:spcPts val="0"/>
              </a:spcAft>
              <a:buSzPts val="1400"/>
              <a:buNone/>
            </a:pPr>
            <a:endParaRPr/>
          </a:p>
        </p:txBody>
      </p:sp>
      <p:sp>
        <p:nvSpPr>
          <p:cNvPr id="114" name="Google Shape;114;p2: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p20: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0" lvl="0" indent="0" algn="l" rtl="0">
              <a:lnSpc>
                <a:spcPct val="100000"/>
              </a:lnSpc>
              <a:spcBef>
                <a:spcPts val="480"/>
              </a:spcBef>
              <a:spcAft>
                <a:spcPts val="0"/>
              </a:spcAft>
              <a:buSzPts val="1400"/>
              <a:buNone/>
            </a:pPr>
            <a:r>
              <a:rPr lang="en-US"/>
              <a:t>	</a:t>
            </a:r>
            <a:endParaRPr/>
          </a:p>
        </p:txBody>
      </p:sp>
      <p:sp>
        <p:nvSpPr>
          <p:cNvPr id="293" name="Google Shape;293;p20: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p21: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0" lvl="0" indent="0" algn="l" rtl="0">
              <a:lnSpc>
                <a:spcPct val="100000"/>
              </a:lnSpc>
              <a:spcBef>
                <a:spcPts val="480"/>
              </a:spcBef>
              <a:spcAft>
                <a:spcPts val="0"/>
              </a:spcAft>
              <a:buSzPts val="1400"/>
              <a:buNone/>
            </a:pPr>
            <a:r>
              <a:rPr lang="en-US"/>
              <a:t>	</a:t>
            </a:r>
            <a:endParaRPr/>
          </a:p>
        </p:txBody>
      </p:sp>
      <p:sp>
        <p:nvSpPr>
          <p:cNvPr id="301" name="Google Shape;301;p2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8" name="Google Shape;308;p22: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309" name="Google Shape;309;p22: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457200" marR="0" lvl="0" indent="-228600" algn="l" rtl="0">
              <a:lnSpc>
                <a:spcPct val="100000"/>
              </a:lnSpc>
              <a:spcBef>
                <a:spcPts val="480"/>
              </a:spcBef>
              <a:spcAft>
                <a:spcPts val="0"/>
              </a:spcAft>
              <a:buClr>
                <a:srgbClr val="000000"/>
              </a:buClr>
              <a:buSzPts val="1400"/>
              <a:buFont typeface="Arial"/>
              <a:buNone/>
            </a:pPr>
            <a:endParaRPr/>
          </a:p>
        </p:txBody>
      </p:sp>
      <p:sp>
        <p:nvSpPr>
          <p:cNvPr id="310" name="Google Shape;310;p22:notes"/>
          <p:cNvSpPr txBox="1">
            <a:spLocks noGrp="1"/>
          </p:cNvSpPr>
          <p:nvPr>
            <p:ph type="sldNum" idx="12"/>
          </p:nvPr>
        </p:nvSpPr>
        <p:spPr>
          <a:xfrm>
            <a:off x="3970338" y="8829675"/>
            <a:ext cx="3038475" cy="465138"/>
          </a:xfrm>
          <a:prstGeom prst="rect">
            <a:avLst/>
          </a:prstGeom>
          <a:noFill/>
          <a:ln>
            <a:noFill/>
          </a:ln>
        </p:spPr>
        <p:txBody>
          <a:bodyPr spcFirstLastPara="1" wrap="square" lIns="93150" tIns="46575" rIns="93150"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22</a:t>
            </a:fld>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5"/>
        <p:cNvGrpSpPr/>
        <p:nvPr/>
      </p:nvGrpSpPr>
      <p:grpSpPr>
        <a:xfrm>
          <a:off x="0" y="0"/>
          <a:ext cx="0" cy="0"/>
          <a:chOff x="0" y="0"/>
          <a:chExt cx="0" cy="0"/>
        </a:xfrm>
      </p:grpSpPr>
      <p:sp>
        <p:nvSpPr>
          <p:cNvPr id="316" name="Google Shape;316;p23: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0" lvl="0" indent="0" algn="l" rtl="0">
              <a:lnSpc>
                <a:spcPct val="100000"/>
              </a:lnSpc>
              <a:spcBef>
                <a:spcPts val="480"/>
              </a:spcBef>
              <a:spcAft>
                <a:spcPts val="0"/>
              </a:spcAft>
              <a:buSzPts val="1400"/>
              <a:buNone/>
            </a:pPr>
            <a:endParaRPr/>
          </a:p>
        </p:txBody>
      </p:sp>
      <p:sp>
        <p:nvSpPr>
          <p:cNvPr id="317" name="Google Shape;317;p23: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3"/>
        <p:cNvGrpSpPr/>
        <p:nvPr/>
      </p:nvGrpSpPr>
      <p:grpSpPr>
        <a:xfrm>
          <a:off x="0" y="0"/>
          <a:ext cx="0" cy="0"/>
          <a:chOff x="0" y="0"/>
          <a:chExt cx="0" cy="0"/>
        </a:xfrm>
      </p:grpSpPr>
      <p:sp>
        <p:nvSpPr>
          <p:cNvPr id="324" name="Google Shape;324;p24: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0" lvl="0" indent="0" algn="l" rtl="0">
              <a:lnSpc>
                <a:spcPct val="100000"/>
              </a:lnSpc>
              <a:spcBef>
                <a:spcPts val="480"/>
              </a:spcBef>
              <a:spcAft>
                <a:spcPts val="0"/>
              </a:spcAft>
              <a:buSzPts val="1400"/>
              <a:buNone/>
            </a:pPr>
            <a:endParaRPr/>
          </a:p>
        </p:txBody>
      </p:sp>
      <p:sp>
        <p:nvSpPr>
          <p:cNvPr id="325" name="Google Shape;325;p24: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1"/>
        <p:cNvGrpSpPr/>
        <p:nvPr/>
      </p:nvGrpSpPr>
      <p:grpSpPr>
        <a:xfrm>
          <a:off x="0" y="0"/>
          <a:ext cx="0" cy="0"/>
          <a:chOff x="0" y="0"/>
          <a:chExt cx="0" cy="0"/>
        </a:xfrm>
      </p:grpSpPr>
      <p:sp>
        <p:nvSpPr>
          <p:cNvPr id="332" name="Google Shape;332;p25: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0" lvl="0" indent="0" algn="l" rtl="0">
              <a:lnSpc>
                <a:spcPct val="100000"/>
              </a:lnSpc>
              <a:spcBef>
                <a:spcPts val="480"/>
              </a:spcBef>
              <a:spcAft>
                <a:spcPts val="0"/>
              </a:spcAft>
              <a:buSzPts val="1400"/>
              <a:buNone/>
            </a:pPr>
            <a:endParaRPr/>
          </a:p>
        </p:txBody>
      </p:sp>
      <p:sp>
        <p:nvSpPr>
          <p:cNvPr id="333" name="Google Shape;333;p2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7"/>
        <p:cNvGrpSpPr/>
        <p:nvPr/>
      </p:nvGrpSpPr>
      <p:grpSpPr>
        <a:xfrm>
          <a:off x="0" y="0"/>
          <a:ext cx="0" cy="0"/>
          <a:chOff x="0" y="0"/>
          <a:chExt cx="0" cy="0"/>
        </a:xfrm>
      </p:grpSpPr>
      <p:sp>
        <p:nvSpPr>
          <p:cNvPr id="338" name="Google Shape;338;p26: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339" name="Google Shape;339;p26: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457200" marR="0" lvl="0" indent="-228600" algn="l" rtl="0">
              <a:lnSpc>
                <a:spcPct val="100000"/>
              </a:lnSpc>
              <a:spcBef>
                <a:spcPts val="480"/>
              </a:spcBef>
              <a:spcAft>
                <a:spcPts val="0"/>
              </a:spcAft>
              <a:buClr>
                <a:srgbClr val="000000"/>
              </a:buClr>
              <a:buSzPts val="1400"/>
              <a:buFont typeface="Arial"/>
              <a:buNone/>
            </a:pPr>
            <a:endParaRPr/>
          </a:p>
        </p:txBody>
      </p:sp>
      <p:sp>
        <p:nvSpPr>
          <p:cNvPr id="340" name="Google Shape;340;p26:notes"/>
          <p:cNvSpPr txBox="1">
            <a:spLocks noGrp="1"/>
          </p:cNvSpPr>
          <p:nvPr>
            <p:ph type="sldNum" idx="12"/>
          </p:nvPr>
        </p:nvSpPr>
        <p:spPr>
          <a:xfrm>
            <a:off x="3970338" y="8829675"/>
            <a:ext cx="3038475" cy="465138"/>
          </a:xfrm>
          <a:prstGeom prst="rect">
            <a:avLst/>
          </a:prstGeom>
          <a:noFill/>
          <a:ln>
            <a:noFill/>
          </a:ln>
        </p:spPr>
        <p:txBody>
          <a:bodyPr spcFirstLastPara="1" wrap="square" lIns="93150" tIns="46575" rIns="93150"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26</a:t>
            </a:fld>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5" name="Google Shape;345;p27: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346" name="Google Shape;346;p27: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457200" marR="0" lvl="0" indent="-228600" algn="l" rtl="0">
              <a:lnSpc>
                <a:spcPct val="100000"/>
              </a:lnSpc>
              <a:spcBef>
                <a:spcPts val="480"/>
              </a:spcBef>
              <a:spcAft>
                <a:spcPts val="0"/>
              </a:spcAft>
              <a:buClr>
                <a:srgbClr val="000000"/>
              </a:buClr>
              <a:buSzPts val="1400"/>
              <a:buFont typeface="Arial"/>
              <a:buNone/>
            </a:pPr>
            <a:endParaRPr/>
          </a:p>
        </p:txBody>
      </p:sp>
      <p:sp>
        <p:nvSpPr>
          <p:cNvPr id="347" name="Google Shape;347;p27:notes"/>
          <p:cNvSpPr txBox="1">
            <a:spLocks noGrp="1"/>
          </p:cNvSpPr>
          <p:nvPr>
            <p:ph type="sldNum" idx="12"/>
          </p:nvPr>
        </p:nvSpPr>
        <p:spPr>
          <a:xfrm>
            <a:off x="3970338" y="8829675"/>
            <a:ext cx="3038475" cy="465138"/>
          </a:xfrm>
          <a:prstGeom prst="rect">
            <a:avLst/>
          </a:prstGeom>
          <a:noFill/>
          <a:ln>
            <a:noFill/>
          </a:ln>
        </p:spPr>
        <p:txBody>
          <a:bodyPr spcFirstLastPara="1" wrap="square" lIns="93150" tIns="46575" rIns="93150"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27</a:t>
            </a:fld>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1"/>
        <p:cNvGrpSpPr/>
        <p:nvPr/>
      </p:nvGrpSpPr>
      <p:grpSpPr>
        <a:xfrm>
          <a:off x="0" y="0"/>
          <a:ext cx="0" cy="0"/>
          <a:chOff x="0" y="0"/>
          <a:chExt cx="0" cy="0"/>
        </a:xfrm>
      </p:grpSpPr>
      <p:sp>
        <p:nvSpPr>
          <p:cNvPr id="352" name="Google Shape;352;p28: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353" name="Google Shape;353;p28: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457200" marR="0" lvl="0" indent="-228600" algn="l" rtl="0">
              <a:lnSpc>
                <a:spcPct val="100000"/>
              </a:lnSpc>
              <a:spcBef>
                <a:spcPts val="480"/>
              </a:spcBef>
              <a:spcAft>
                <a:spcPts val="0"/>
              </a:spcAft>
              <a:buClr>
                <a:srgbClr val="000000"/>
              </a:buClr>
              <a:buSzPts val="1400"/>
              <a:buFont typeface="Arial"/>
              <a:buNone/>
            </a:pPr>
            <a:endParaRPr/>
          </a:p>
        </p:txBody>
      </p:sp>
      <p:sp>
        <p:nvSpPr>
          <p:cNvPr id="354" name="Google Shape;354;p28:notes"/>
          <p:cNvSpPr txBox="1">
            <a:spLocks noGrp="1"/>
          </p:cNvSpPr>
          <p:nvPr>
            <p:ph type="sldNum" idx="12"/>
          </p:nvPr>
        </p:nvSpPr>
        <p:spPr>
          <a:xfrm>
            <a:off x="3970338" y="8829675"/>
            <a:ext cx="3038475" cy="465138"/>
          </a:xfrm>
          <a:prstGeom prst="rect">
            <a:avLst/>
          </a:prstGeom>
          <a:noFill/>
          <a:ln>
            <a:noFill/>
          </a:ln>
        </p:spPr>
        <p:txBody>
          <a:bodyPr spcFirstLastPara="1" wrap="square" lIns="93150" tIns="46575" rIns="93150"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28</a:t>
            </a:fld>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8"/>
        <p:cNvGrpSpPr/>
        <p:nvPr/>
      </p:nvGrpSpPr>
      <p:grpSpPr>
        <a:xfrm>
          <a:off x="0" y="0"/>
          <a:ext cx="0" cy="0"/>
          <a:chOff x="0" y="0"/>
          <a:chExt cx="0" cy="0"/>
        </a:xfrm>
      </p:grpSpPr>
      <p:sp>
        <p:nvSpPr>
          <p:cNvPr id="359" name="Google Shape;359;p29: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360" name="Google Shape;360;p29: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457200" marR="0" lvl="0" indent="-228600" algn="l" rtl="0">
              <a:lnSpc>
                <a:spcPct val="100000"/>
              </a:lnSpc>
              <a:spcBef>
                <a:spcPts val="480"/>
              </a:spcBef>
              <a:spcAft>
                <a:spcPts val="0"/>
              </a:spcAft>
              <a:buClr>
                <a:srgbClr val="000000"/>
              </a:buClr>
              <a:buSzPts val="1400"/>
              <a:buFont typeface="Arial"/>
              <a:buNone/>
            </a:pPr>
            <a:endParaRPr/>
          </a:p>
        </p:txBody>
      </p:sp>
      <p:sp>
        <p:nvSpPr>
          <p:cNvPr id="361" name="Google Shape;361;p29:notes"/>
          <p:cNvSpPr txBox="1">
            <a:spLocks noGrp="1"/>
          </p:cNvSpPr>
          <p:nvPr>
            <p:ph type="sldNum" idx="12"/>
          </p:nvPr>
        </p:nvSpPr>
        <p:spPr>
          <a:xfrm>
            <a:off x="3970338" y="8829675"/>
            <a:ext cx="3038475" cy="465138"/>
          </a:xfrm>
          <a:prstGeom prst="rect">
            <a:avLst/>
          </a:prstGeom>
          <a:noFill/>
          <a:ln>
            <a:noFill/>
          </a:ln>
        </p:spPr>
        <p:txBody>
          <a:bodyPr spcFirstLastPara="1" wrap="square" lIns="93150" tIns="46575" rIns="93150"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29</a:t>
            </a:fld>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3: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0" lvl="0" indent="0" algn="l" rtl="0">
              <a:lnSpc>
                <a:spcPct val="100000"/>
              </a:lnSpc>
              <a:spcBef>
                <a:spcPts val="480"/>
              </a:spcBef>
              <a:spcAft>
                <a:spcPts val="0"/>
              </a:spcAft>
              <a:buSzPts val="1400"/>
              <a:buNone/>
            </a:pPr>
            <a:endParaRPr/>
          </a:p>
        </p:txBody>
      </p:sp>
      <p:sp>
        <p:nvSpPr>
          <p:cNvPr id="121" name="Google Shape;121;p3: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5"/>
        <p:cNvGrpSpPr/>
        <p:nvPr/>
      </p:nvGrpSpPr>
      <p:grpSpPr>
        <a:xfrm>
          <a:off x="0" y="0"/>
          <a:ext cx="0" cy="0"/>
          <a:chOff x="0" y="0"/>
          <a:chExt cx="0" cy="0"/>
        </a:xfrm>
      </p:grpSpPr>
      <p:sp>
        <p:nvSpPr>
          <p:cNvPr id="366" name="Google Shape;366;p30: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367" name="Google Shape;367;p30: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457200" marR="0" lvl="0" indent="-228600" algn="l" rtl="0">
              <a:lnSpc>
                <a:spcPct val="100000"/>
              </a:lnSpc>
              <a:spcBef>
                <a:spcPts val="480"/>
              </a:spcBef>
              <a:spcAft>
                <a:spcPts val="0"/>
              </a:spcAft>
              <a:buClr>
                <a:srgbClr val="000000"/>
              </a:buClr>
              <a:buSzPts val="1400"/>
              <a:buFont typeface="Arial"/>
              <a:buNone/>
            </a:pPr>
            <a:endParaRPr/>
          </a:p>
        </p:txBody>
      </p:sp>
      <p:sp>
        <p:nvSpPr>
          <p:cNvPr id="368" name="Google Shape;368;p30:notes"/>
          <p:cNvSpPr txBox="1">
            <a:spLocks noGrp="1"/>
          </p:cNvSpPr>
          <p:nvPr>
            <p:ph type="sldNum" idx="12"/>
          </p:nvPr>
        </p:nvSpPr>
        <p:spPr>
          <a:xfrm>
            <a:off x="3970338" y="8829675"/>
            <a:ext cx="3038475" cy="465138"/>
          </a:xfrm>
          <a:prstGeom prst="rect">
            <a:avLst/>
          </a:prstGeom>
          <a:noFill/>
          <a:ln>
            <a:noFill/>
          </a:ln>
        </p:spPr>
        <p:txBody>
          <a:bodyPr spcFirstLastPara="1" wrap="square" lIns="93150" tIns="46575" rIns="93150"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30</a:t>
            </a:fld>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4: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27" name="Google Shape;127;p4: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457200" marR="0" lvl="0" indent="-228600" algn="l" rtl="0">
              <a:lnSpc>
                <a:spcPct val="100000"/>
              </a:lnSpc>
              <a:spcBef>
                <a:spcPts val="480"/>
              </a:spcBef>
              <a:spcAft>
                <a:spcPts val="0"/>
              </a:spcAft>
              <a:buClr>
                <a:srgbClr val="000000"/>
              </a:buClr>
              <a:buSzPts val="1400"/>
              <a:buFont typeface="Arial"/>
              <a:buNone/>
            </a:pPr>
            <a:r>
              <a:rPr lang="en-US"/>
              <a:t>	</a:t>
            </a:r>
            <a:endParaRPr/>
          </a:p>
        </p:txBody>
      </p:sp>
      <p:sp>
        <p:nvSpPr>
          <p:cNvPr id="128" name="Google Shape;128;p4:notes"/>
          <p:cNvSpPr txBox="1">
            <a:spLocks noGrp="1"/>
          </p:cNvSpPr>
          <p:nvPr>
            <p:ph type="sldNum" idx="12"/>
          </p:nvPr>
        </p:nvSpPr>
        <p:spPr>
          <a:xfrm>
            <a:off x="3970338" y="8829675"/>
            <a:ext cx="3038475" cy="465138"/>
          </a:xfrm>
          <a:prstGeom prst="rect">
            <a:avLst/>
          </a:prstGeom>
          <a:noFill/>
          <a:ln>
            <a:noFill/>
          </a:ln>
        </p:spPr>
        <p:txBody>
          <a:bodyPr spcFirstLastPara="1" wrap="square" lIns="93150" tIns="46575" rIns="93150" bIns="46575" anchor="b" anchorCtr="0">
            <a:noAutofit/>
          </a:bodyPr>
          <a:lstStyle/>
          <a:p>
            <a:pPr marL="0" lvl="0" indent="0" algn="l" rtl="0">
              <a:lnSpc>
                <a:spcPct val="100000"/>
              </a:lnSpc>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35" name="Google Shape;135;p5: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457200" marR="0" lvl="0" indent="-228600" algn="l" rtl="0">
              <a:lnSpc>
                <a:spcPct val="100000"/>
              </a:lnSpc>
              <a:spcBef>
                <a:spcPts val="480"/>
              </a:spcBef>
              <a:spcAft>
                <a:spcPts val="0"/>
              </a:spcAft>
              <a:buClr>
                <a:srgbClr val="000000"/>
              </a:buClr>
              <a:buSzPts val="1400"/>
              <a:buFont typeface="Arial"/>
              <a:buNone/>
            </a:pPr>
            <a:endParaRPr dirty="0"/>
          </a:p>
        </p:txBody>
      </p:sp>
      <p:sp>
        <p:nvSpPr>
          <p:cNvPr id="136" name="Google Shape;136;p5:notes"/>
          <p:cNvSpPr txBox="1">
            <a:spLocks noGrp="1"/>
          </p:cNvSpPr>
          <p:nvPr>
            <p:ph type="sldNum" idx="12"/>
          </p:nvPr>
        </p:nvSpPr>
        <p:spPr>
          <a:xfrm>
            <a:off x="3970338" y="8829675"/>
            <a:ext cx="3038475" cy="465138"/>
          </a:xfrm>
          <a:prstGeom prst="rect">
            <a:avLst/>
          </a:prstGeom>
          <a:noFill/>
          <a:ln>
            <a:noFill/>
          </a:ln>
        </p:spPr>
        <p:txBody>
          <a:bodyPr spcFirstLastPara="1" wrap="square" lIns="93150" tIns="46575" rIns="93150" bIns="46575" anchor="b" anchorCtr="0">
            <a:noAutofit/>
          </a:bodyPr>
          <a:lstStyle/>
          <a:p>
            <a:pPr marL="0" lvl="0" indent="0" algn="l" rtl="0">
              <a:lnSpc>
                <a:spcPct val="100000"/>
              </a:lnSpc>
              <a:spcBef>
                <a:spcPts val="0"/>
              </a:spcBef>
              <a:spcAft>
                <a:spcPts val="0"/>
              </a:spcAft>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6: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43" name="Google Shape;143;p6: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457200" marR="0" lvl="0" indent="-228600" algn="l" rtl="0">
              <a:lnSpc>
                <a:spcPct val="100000"/>
              </a:lnSpc>
              <a:spcBef>
                <a:spcPts val="480"/>
              </a:spcBef>
              <a:spcAft>
                <a:spcPts val="0"/>
              </a:spcAft>
              <a:buClr>
                <a:srgbClr val="000000"/>
              </a:buClr>
              <a:buSzPts val="1400"/>
              <a:buFont typeface="Arial"/>
              <a:buNone/>
            </a:pPr>
            <a:endParaRPr/>
          </a:p>
        </p:txBody>
      </p:sp>
      <p:sp>
        <p:nvSpPr>
          <p:cNvPr id="144" name="Google Shape;144;p6:notes"/>
          <p:cNvSpPr txBox="1">
            <a:spLocks noGrp="1"/>
          </p:cNvSpPr>
          <p:nvPr>
            <p:ph type="sldNum" idx="12"/>
          </p:nvPr>
        </p:nvSpPr>
        <p:spPr>
          <a:xfrm>
            <a:off x="3970338" y="8829675"/>
            <a:ext cx="3038475" cy="465138"/>
          </a:xfrm>
          <a:prstGeom prst="rect">
            <a:avLst/>
          </a:prstGeom>
          <a:noFill/>
          <a:ln>
            <a:noFill/>
          </a:ln>
        </p:spPr>
        <p:txBody>
          <a:bodyPr spcFirstLastPara="1" wrap="square" lIns="93150" tIns="46575" rIns="93150" bIns="46575" anchor="b" anchorCtr="0">
            <a:noAutofit/>
          </a:bodyPr>
          <a:lstStyle/>
          <a:p>
            <a:pPr marL="0" lvl="0" indent="0" algn="l" rtl="0">
              <a:lnSpc>
                <a:spcPct val="100000"/>
              </a:lnSpc>
              <a:spcBef>
                <a:spcPts val="0"/>
              </a:spcBef>
              <a:spcAft>
                <a:spcPts val="0"/>
              </a:spcAft>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7: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0" lvl="0" indent="0" algn="l" rtl="0">
              <a:lnSpc>
                <a:spcPct val="100000"/>
              </a:lnSpc>
              <a:spcBef>
                <a:spcPts val="480"/>
              </a:spcBef>
              <a:spcAft>
                <a:spcPts val="0"/>
              </a:spcAft>
              <a:buSzPts val="1400"/>
              <a:buNone/>
            </a:pPr>
            <a:endParaRPr/>
          </a:p>
        </p:txBody>
      </p:sp>
      <p:sp>
        <p:nvSpPr>
          <p:cNvPr id="171" name="Google Shape;171;p7: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p8: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0" lvl="0" indent="0" algn="l" rtl="0">
              <a:lnSpc>
                <a:spcPct val="100000"/>
              </a:lnSpc>
              <a:spcBef>
                <a:spcPts val="480"/>
              </a:spcBef>
              <a:spcAft>
                <a:spcPts val="0"/>
              </a:spcAft>
              <a:buSzPts val="1400"/>
              <a:buNone/>
            </a:pPr>
            <a:endParaRPr/>
          </a:p>
        </p:txBody>
      </p:sp>
      <p:sp>
        <p:nvSpPr>
          <p:cNvPr id="177" name="Google Shape;177;p8: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p9: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0" lvl="0" indent="0" algn="l" rtl="0">
              <a:lnSpc>
                <a:spcPct val="100000"/>
              </a:lnSpc>
              <a:spcBef>
                <a:spcPts val="480"/>
              </a:spcBef>
              <a:spcAft>
                <a:spcPts val="0"/>
              </a:spcAft>
              <a:buSzPts val="1400"/>
              <a:buNone/>
            </a:pPr>
            <a:endParaRPr/>
          </a:p>
        </p:txBody>
      </p:sp>
      <p:sp>
        <p:nvSpPr>
          <p:cNvPr id="184" name="Google Shape;184;p9: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1_Title Slide">
    <p:spTree>
      <p:nvGrpSpPr>
        <p:cNvPr id="1" name="Shape 11"/>
        <p:cNvGrpSpPr/>
        <p:nvPr/>
      </p:nvGrpSpPr>
      <p:grpSpPr>
        <a:xfrm>
          <a:off x="0" y="0"/>
          <a:ext cx="0" cy="0"/>
          <a:chOff x="0" y="0"/>
          <a:chExt cx="0" cy="0"/>
        </a:xfrm>
      </p:grpSpPr>
      <p:sp>
        <p:nvSpPr>
          <p:cNvPr id="12" name="Google Shape;12;p32"/>
          <p:cNvSpPr>
            <a:spLocks noGrp="1"/>
          </p:cNvSpPr>
          <p:nvPr>
            <p:ph type="pic" idx="2"/>
          </p:nvPr>
        </p:nvSpPr>
        <p:spPr>
          <a:xfrm>
            <a:off x="3044791" y="1072642"/>
            <a:ext cx="6102417" cy="1828800"/>
          </a:xfrm>
          <a:prstGeom prst="rect">
            <a:avLst/>
          </a:prstGeom>
          <a:noFill/>
          <a:ln>
            <a:noFill/>
          </a:ln>
        </p:spPr>
      </p:sp>
      <p:sp>
        <p:nvSpPr>
          <p:cNvPr id="13" name="Google Shape;13;p32"/>
          <p:cNvSpPr txBox="1">
            <a:spLocks noGrp="1"/>
          </p:cNvSpPr>
          <p:nvPr>
            <p:ph type="title"/>
          </p:nvPr>
        </p:nvSpPr>
        <p:spPr>
          <a:xfrm>
            <a:off x="1523998" y="3223382"/>
            <a:ext cx="9144000" cy="11430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3200" b="0" i="0" u="none" strike="noStrike" cap="none">
                <a:solidFill>
                  <a:srgbClr val="0B3F3A"/>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cxnSp>
        <p:nvCxnSpPr>
          <p:cNvPr id="14" name="Google Shape;14;p32"/>
          <p:cNvCxnSpPr/>
          <p:nvPr/>
        </p:nvCxnSpPr>
        <p:spPr>
          <a:xfrm>
            <a:off x="5315013" y="4514847"/>
            <a:ext cx="1561974" cy="0"/>
          </a:xfrm>
          <a:prstGeom prst="straightConnector1">
            <a:avLst/>
          </a:prstGeom>
          <a:noFill/>
          <a:ln w="9525" cap="flat" cmpd="sng">
            <a:solidFill>
              <a:srgbClr val="0E8775"/>
            </a:solidFill>
            <a:prstDash val="solid"/>
            <a:round/>
            <a:headEnd type="none" w="sm" len="sm"/>
            <a:tailEnd type="none" w="sm" len="sm"/>
          </a:ln>
        </p:spPr>
      </p:cxnSp>
      <p:sp>
        <p:nvSpPr>
          <p:cNvPr id="15" name="Google Shape;15;p32"/>
          <p:cNvSpPr txBox="1">
            <a:spLocks noGrp="1"/>
          </p:cNvSpPr>
          <p:nvPr>
            <p:ph type="body" idx="1"/>
          </p:nvPr>
        </p:nvSpPr>
        <p:spPr>
          <a:xfrm>
            <a:off x="3240086" y="4654423"/>
            <a:ext cx="5711825" cy="914400"/>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100000"/>
              </a:lnSpc>
              <a:spcBef>
                <a:spcPts val="0"/>
              </a:spcBef>
              <a:spcAft>
                <a:spcPts val="0"/>
              </a:spcAft>
              <a:buClr>
                <a:srgbClr val="000000"/>
              </a:buClr>
              <a:buSzPts val="1400"/>
              <a:buFont typeface="Arial"/>
              <a:buNone/>
              <a:defRPr sz="1400" b="0" i="0" u="none" strike="noStrike" cap="none">
                <a:solidFill>
                  <a:srgbClr val="0B3F3A"/>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1_Title and Content">
  <p:cSld name="1_Title and Content 3">
    <p:spTree>
      <p:nvGrpSpPr>
        <p:cNvPr id="1" name="Shape 53"/>
        <p:cNvGrpSpPr/>
        <p:nvPr/>
      </p:nvGrpSpPr>
      <p:grpSpPr>
        <a:xfrm>
          <a:off x="0" y="0"/>
          <a:ext cx="0" cy="0"/>
          <a:chOff x="0" y="0"/>
          <a:chExt cx="0" cy="0"/>
        </a:xfrm>
      </p:grpSpPr>
      <p:sp>
        <p:nvSpPr>
          <p:cNvPr id="54" name="Google Shape;54;p42"/>
          <p:cNvSpPr txBox="1">
            <a:spLocks noGrp="1"/>
          </p:cNvSpPr>
          <p:nvPr>
            <p:ph type="body" idx="1"/>
          </p:nvPr>
        </p:nvSpPr>
        <p:spPr>
          <a:xfrm>
            <a:off x="609600" y="1498603"/>
            <a:ext cx="10972800" cy="4368799"/>
          </a:xfrm>
          <a:prstGeom prst="rect">
            <a:avLst/>
          </a:prstGeom>
          <a:noFill/>
          <a:ln>
            <a:noFill/>
          </a:ln>
        </p:spPr>
        <p:txBody>
          <a:bodyPr spcFirstLastPara="1" wrap="square" lIns="91425" tIns="45700" rIns="91425" bIns="45700" anchor="t" anchorCtr="0">
            <a:noAutofit/>
          </a:bodyPr>
          <a:lstStyle>
            <a:lvl1pPr marL="457200" marR="0" lvl="0" indent="-403225" algn="l" rtl="0">
              <a:lnSpc>
                <a:spcPct val="100000"/>
              </a:lnSpc>
              <a:spcBef>
                <a:spcPts val="0"/>
              </a:spcBef>
              <a:spcAft>
                <a:spcPts val="0"/>
              </a:spcAft>
              <a:buClr>
                <a:srgbClr val="092068"/>
              </a:buClr>
              <a:buSzPts val="2750"/>
              <a:buFont typeface="Arial"/>
              <a:buChar char="•"/>
              <a:defRPr sz="2200" b="0" i="0" u="none" strike="noStrike" cap="none">
                <a:solidFill>
                  <a:srgbClr val="000000"/>
                </a:solidFill>
                <a:latin typeface="Libre Franklin"/>
                <a:ea typeface="Libre Franklin"/>
                <a:cs typeface="Libre Franklin"/>
                <a:sym typeface="Libre Franklin"/>
              </a:defRPr>
            </a:lvl1pPr>
            <a:lvl2pPr marL="914400" marR="0" lvl="1" indent="-355600" algn="l" rtl="0">
              <a:lnSpc>
                <a:spcPct val="100000"/>
              </a:lnSpc>
              <a:spcBef>
                <a:spcPts val="0"/>
              </a:spcBef>
              <a:spcAft>
                <a:spcPts val="0"/>
              </a:spcAft>
              <a:buClr>
                <a:srgbClr val="092068"/>
              </a:buClr>
              <a:buSzPts val="2000"/>
              <a:buFont typeface="Noto Sans Symbols"/>
              <a:buChar char="▪"/>
              <a:defRPr sz="2000" b="0" i="0" u="none" strike="noStrike" cap="none">
                <a:solidFill>
                  <a:srgbClr val="000000"/>
                </a:solidFill>
                <a:latin typeface="Libre Franklin"/>
                <a:ea typeface="Libre Franklin"/>
                <a:cs typeface="Libre Franklin"/>
                <a:sym typeface="Libre Franklin"/>
              </a:defRPr>
            </a:lvl2pPr>
            <a:lvl3pPr marL="1371600" marR="0" lvl="2" indent="-342900" algn="l" rtl="0">
              <a:lnSpc>
                <a:spcPct val="100000"/>
              </a:lnSpc>
              <a:spcBef>
                <a:spcPts val="0"/>
              </a:spcBef>
              <a:spcAft>
                <a:spcPts val="0"/>
              </a:spcAft>
              <a:buClr>
                <a:srgbClr val="092068"/>
              </a:buClr>
              <a:buSzPts val="1800"/>
              <a:buFont typeface="Noto Sans Symbols"/>
              <a:buChar char="✔"/>
              <a:defRPr sz="1800" b="0" i="0" u="none" strike="noStrike" cap="none">
                <a:solidFill>
                  <a:srgbClr val="000000"/>
                </a:solidFill>
                <a:latin typeface="Libre Franklin"/>
                <a:ea typeface="Libre Franklin"/>
                <a:cs typeface="Libre Franklin"/>
                <a:sym typeface="Libre Franklin"/>
              </a:defRPr>
            </a:lvl3pPr>
            <a:lvl4pPr marL="1828800" marR="0" lvl="3"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L="2286000" marR="0" lvl="4"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L="2743200" marR="0" lvl="5"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55" name="Google Shape;55;p42"/>
          <p:cNvSpPr txBox="1"/>
          <p:nvPr/>
        </p:nvSpPr>
        <p:spPr>
          <a:xfrm>
            <a:off x="1576576" y="6172203"/>
            <a:ext cx="9038848" cy="5002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lt1"/>
              </a:buClr>
              <a:buSzPts val="1600"/>
              <a:buFont typeface="Arial"/>
              <a:buNone/>
            </a:pPr>
            <a:r>
              <a:rPr lang="en-US" sz="1600" b="0" i="1" u="none" strike="noStrike" cap="none">
                <a:solidFill>
                  <a:schemeClr val="lt1"/>
                </a:solidFill>
                <a:latin typeface="Garamond"/>
                <a:ea typeface="Garamond"/>
                <a:cs typeface="Garamond"/>
                <a:sym typeface="Garamond"/>
              </a:rPr>
              <a:t>Improving Health and Building Readiness. Anytime, Anywhere — Always</a:t>
            </a:r>
            <a:endParaRPr/>
          </a:p>
          <a:p>
            <a:pPr marL="0" marR="0" lvl="0" indent="0" algn="ctr" rtl="0">
              <a:lnSpc>
                <a:spcPct val="100000"/>
              </a:lnSpc>
              <a:spcBef>
                <a:spcPts val="0"/>
              </a:spcBef>
              <a:spcAft>
                <a:spcPts val="0"/>
              </a:spcAft>
              <a:buNone/>
            </a:pPr>
            <a:endParaRPr sz="1051" b="0" i="0" u="none" strike="noStrike" cap="none">
              <a:solidFill>
                <a:schemeClr val="lt1"/>
              </a:solidFill>
              <a:latin typeface="Libre Franklin"/>
              <a:ea typeface="Libre Franklin"/>
              <a:cs typeface="Libre Franklin"/>
              <a:sym typeface="Libre Franklin"/>
            </a:endParaRPr>
          </a:p>
        </p:txBody>
      </p:sp>
      <p:sp>
        <p:nvSpPr>
          <p:cNvPr id="56" name="Google Shape;56;p42"/>
          <p:cNvSpPr txBox="1">
            <a:spLocks noGrp="1"/>
          </p:cNvSpPr>
          <p:nvPr>
            <p:ph type="sldNum" idx="12"/>
          </p:nvPr>
        </p:nvSpPr>
        <p:spPr>
          <a:xfrm>
            <a:off x="9245600" y="6471287"/>
            <a:ext cx="2743200" cy="366183"/>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1000"/>
              <a:buNone/>
              <a:defRPr sz="1100" b="0" i="0" u="none" strike="noStrike" cap="none">
                <a:solidFill>
                  <a:srgbClr val="000000"/>
                </a:solidFill>
                <a:latin typeface="Arial"/>
                <a:ea typeface="Arial"/>
                <a:cs typeface="Arial"/>
                <a:sym typeface="Arial"/>
              </a:defRPr>
            </a:lvl1pPr>
            <a:lvl2pPr marL="0" lvl="1" indent="0" algn="r">
              <a:lnSpc>
                <a:spcPct val="100000"/>
              </a:lnSpc>
              <a:spcBef>
                <a:spcPts val="0"/>
              </a:spcBef>
              <a:spcAft>
                <a:spcPts val="0"/>
              </a:spcAft>
              <a:buSzPts val="1000"/>
              <a:buNone/>
              <a:defRPr sz="1100" b="0" i="0" u="none" strike="noStrike" cap="none">
                <a:solidFill>
                  <a:srgbClr val="000000"/>
                </a:solidFill>
                <a:latin typeface="Arial"/>
                <a:ea typeface="Arial"/>
                <a:cs typeface="Arial"/>
                <a:sym typeface="Arial"/>
              </a:defRPr>
            </a:lvl2pPr>
            <a:lvl3pPr marL="0" lvl="2" indent="0" algn="r">
              <a:lnSpc>
                <a:spcPct val="100000"/>
              </a:lnSpc>
              <a:spcBef>
                <a:spcPts val="0"/>
              </a:spcBef>
              <a:spcAft>
                <a:spcPts val="0"/>
              </a:spcAft>
              <a:buSzPts val="1000"/>
              <a:buNone/>
              <a:defRPr sz="1100" b="0" i="0" u="none" strike="noStrike" cap="none">
                <a:solidFill>
                  <a:srgbClr val="000000"/>
                </a:solidFill>
                <a:latin typeface="Arial"/>
                <a:ea typeface="Arial"/>
                <a:cs typeface="Arial"/>
                <a:sym typeface="Arial"/>
              </a:defRPr>
            </a:lvl3pPr>
            <a:lvl4pPr marL="0" lvl="3" indent="0" algn="r">
              <a:lnSpc>
                <a:spcPct val="100000"/>
              </a:lnSpc>
              <a:spcBef>
                <a:spcPts val="0"/>
              </a:spcBef>
              <a:spcAft>
                <a:spcPts val="0"/>
              </a:spcAft>
              <a:buSzPts val="1000"/>
              <a:buNone/>
              <a:defRPr sz="1100" b="0" i="0" u="none" strike="noStrike" cap="none">
                <a:solidFill>
                  <a:srgbClr val="000000"/>
                </a:solidFill>
                <a:latin typeface="Arial"/>
                <a:ea typeface="Arial"/>
                <a:cs typeface="Arial"/>
                <a:sym typeface="Arial"/>
              </a:defRPr>
            </a:lvl4pPr>
            <a:lvl5pPr marL="0" lvl="4" indent="0" algn="r">
              <a:lnSpc>
                <a:spcPct val="100000"/>
              </a:lnSpc>
              <a:spcBef>
                <a:spcPts val="0"/>
              </a:spcBef>
              <a:spcAft>
                <a:spcPts val="0"/>
              </a:spcAft>
              <a:buSzPts val="1000"/>
              <a:buNone/>
              <a:defRPr sz="1100" b="0" i="0" u="none" strike="noStrike" cap="none">
                <a:solidFill>
                  <a:srgbClr val="000000"/>
                </a:solidFill>
                <a:latin typeface="Arial"/>
                <a:ea typeface="Arial"/>
                <a:cs typeface="Arial"/>
                <a:sym typeface="Arial"/>
              </a:defRPr>
            </a:lvl5pPr>
            <a:lvl6pPr marL="0" lvl="5" indent="0" algn="r">
              <a:lnSpc>
                <a:spcPct val="100000"/>
              </a:lnSpc>
              <a:spcBef>
                <a:spcPts val="0"/>
              </a:spcBef>
              <a:spcAft>
                <a:spcPts val="0"/>
              </a:spcAft>
              <a:buSzPts val="1000"/>
              <a:buNone/>
              <a:defRPr sz="1100" b="0" i="0" u="none" strike="noStrike" cap="none">
                <a:solidFill>
                  <a:srgbClr val="000000"/>
                </a:solidFill>
                <a:latin typeface="Arial"/>
                <a:ea typeface="Arial"/>
                <a:cs typeface="Arial"/>
                <a:sym typeface="Arial"/>
              </a:defRPr>
            </a:lvl6pPr>
            <a:lvl7pPr marL="0" lvl="6" indent="0" algn="r">
              <a:lnSpc>
                <a:spcPct val="100000"/>
              </a:lnSpc>
              <a:spcBef>
                <a:spcPts val="0"/>
              </a:spcBef>
              <a:spcAft>
                <a:spcPts val="0"/>
              </a:spcAft>
              <a:buSzPts val="1000"/>
              <a:buNone/>
              <a:defRPr sz="1100" b="0" i="0" u="none" strike="noStrike" cap="none">
                <a:solidFill>
                  <a:srgbClr val="000000"/>
                </a:solidFill>
                <a:latin typeface="Arial"/>
                <a:ea typeface="Arial"/>
                <a:cs typeface="Arial"/>
                <a:sym typeface="Arial"/>
              </a:defRPr>
            </a:lvl7pPr>
            <a:lvl8pPr marL="0" lvl="7" indent="0" algn="r">
              <a:lnSpc>
                <a:spcPct val="100000"/>
              </a:lnSpc>
              <a:spcBef>
                <a:spcPts val="0"/>
              </a:spcBef>
              <a:spcAft>
                <a:spcPts val="0"/>
              </a:spcAft>
              <a:buSzPts val="1000"/>
              <a:buNone/>
              <a:defRPr sz="1100" b="0" i="0" u="none" strike="noStrike" cap="none">
                <a:solidFill>
                  <a:srgbClr val="000000"/>
                </a:solidFill>
                <a:latin typeface="Arial"/>
                <a:ea typeface="Arial"/>
                <a:cs typeface="Arial"/>
                <a:sym typeface="Arial"/>
              </a:defRPr>
            </a:lvl8pPr>
            <a:lvl9pPr marL="0" lvl="8" indent="0" algn="r">
              <a:lnSpc>
                <a:spcPct val="100000"/>
              </a:lnSpc>
              <a:spcBef>
                <a:spcPts val="0"/>
              </a:spcBef>
              <a:spcAft>
                <a:spcPts val="0"/>
              </a:spcAft>
              <a:buSzPts val="1000"/>
              <a:buNone/>
              <a:defRPr sz="11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57" name="Google Shape;57;p42" descr="Slide title"/>
          <p:cNvSpPr txBox="1">
            <a:spLocks noGrp="1"/>
          </p:cNvSpPr>
          <p:nvPr>
            <p:ph type="title"/>
          </p:nvPr>
        </p:nvSpPr>
        <p:spPr>
          <a:xfrm>
            <a:off x="1576576" y="177800"/>
            <a:ext cx="9038848" cy="1143000"/>
          </a:xfrm>
          <a:prstGeom prst="rect">
            <a:avLst/>
          </a:prstGeom>
          <a:noFill/>
          <a:ln>
            <a:noFill/>
          </a:ln>
        </p:spPr>
        <p:txBody>
          <a:bodyPr spcFirstLastPara="1" wrap="square" lIns="91425" tIns="45700" rIns="91425" bIns="45700" anchor="t" anchorCtr="0">
            <a:normAutofit/>
          </a:bodyPr>
          <a:lstStyle>
            <a:lvl1pPr marR="0" lvl="0" algn="l" rtl="0">
              <a:lnSpc>
                <a:spcPct val="87500"/>
              </a:lnSpc>
              <a:spcBef>
                <a:spcPts val="0"/>
              </a:spcBef>
              <a:spcAft>
                <a:spcPts val="0"/>
              </a:spcAft>
              <a:buSzPts val="1400"/>
              <a:buNone/>
              <a:defRPr sz="3200" b="1" i="0" u="none" strike="noStrike" cap="none">
                <a:solidFill>
                  <a:srgbClr val="242B64"/>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58" name="Google Shape;58;p42"/>
          <p:cNvSpPr/>
          <p:nvPr/>
        </p:nvSpPr>
        <p:spPr>
          <a:xfrm>
            <a:off x="10824916" y="292100"/>
            <a:ext cx="975360" cy="731520"/>
          </a:xfrm>
          <a:prstGeom prst="rect">
            <a:avLst/>
          </a:prstGeom>
          <a:noFill/>
          <a:ln>
            <a:noFill/>
          </a:ln>
        </p:spPr>
      </p:sp>
      <p:sp>
        <p:nvSpPr>
          <p:cNvPr id="59" name="Google Shape;59;p42"/>
          <p:cNvSpPr/>
          <p:nvPr/>
        </p:nvSpPr>
        <p:spPr>
          <a:xfrm>
            <a:off x="371404" y="292100"/>
            <a:ext cx="975360" cy="731520"/>
          </a:xfrm>
          <a:prstGeom prst="rect">
            <a:avLst/>
          </a:prstGeom>
          <a:noFill/>
          <a:ln>
            <a:noFill/>
          </a:ln>
        </p:spPr>
      </p:sp>
      <p:grpSp>
        <p:nvGrpSpPr>
          <p:cNvPr id="60" name="Google Shape;60;p42"/>
          <p:cNvGrpSpPr/>
          <p:nvPr/>
        </p:nvGrpSpPr>
        <p:grpSpPr>
          <a:xfrm>
            <a:off x="609600" y="1397000"/>
            <a:ext cx="10972800" cy="0"/>
            <a:chOff x="457200" y="990600"/>
            <a:chExt cx="8229600" cy="0"/>
          </a:xfrm>
        </p:grpSpPr>
        <p:cxnSp>
          <p:nvCxnSpPr>
            <p:cNvPr id="61" name="Google Shape;61;p42"/>
            <p:cNvCxnSpPr/>
            <p:nvPr/>
          </p:nvCxnSpPr>
          <p:spPr>
            <a:xfrm>
              <a:off x="457200" y="990600"/>
              <a:ext cx="914400" cy="0"/>
            </a:xfrm>
            <a:prstGeom prst="straightConnector1">
              <a:avLst/>
            </a:prstGeom>
            <a:noFill/>
            <a:ln w="50800" cap="flat" cmpd="sng">
              <a:solidFill>
                <a:srgbClr val="582831"/>
              </a:solidFill>
              <a:prstDash val="solid"/>
              <a:round/>
              <a:headEnd type="none" w="sm" len="sm"/>
              <a:tailEnd type="none" w="sm" len="sm"/>
            </a:ln>
          </p:spPr>
        </p:cxnSp>
        <p:cxnSp>
          <p:nvCxnSpPr>
            <p:cNvPr id="62" name="Google Shape;62;p42"/>
            <p:cNvCxnSpPr/>
            <p:nvPr/>
          </p:nvCxnSpPr>
          <p:spPr>
            <a:xfrm>
              <a:off x="1371600" y="990600"/>
              <a:ext cx="914400" cy="0"/>
            </a:xfrm>
            <a:prstGeom prst="straightConnector1">
              <a:avLst/>
            </a:prstGeom>
            <a:noFill/>
            <a:ln w="50800" cap="flat" cmpd="sng">
              <a:solidFill>
                <a:srgbClr val="969696"/>
              </a:solidFill>
              <a:prstDash val="solid"/>
              <a:round/>
              <a:headEnd type="none" w="sm" len="sm"/>
              <a:tailEnd type="none" w="sm" len="sm"/>
            </a:ln>
          </p:spPr>
        </p:cxnSp>
        <p:cxnSp>
          <p:nvCxnSpPr>
            <p:cNvPr id="63" name="Google Shape;63;p42"/>
            <p:cNvCxnSpPr/>
            <p:nvPr/>
          </p:nvCxnSpPr>
          <p:spPr>
            <a:xfrm>
              <a:off x="2286000" y="990600"/>
              <a:ext cx="914400" cy="0"/>
            </a:xfrm>
            <a:prstGeom prst="straightConnector1">
              <a:avLst/>
            </a:prstGeom>
            <a:noFill/>
            <a:ln w="50800" cap="flat" cmpd="sng">
              <a:solidFill>
                <a:srgbClr val="092068"/>
              </a:solidFill>
              <a:prstDash val="solid"/>
              <a:round/>
              <a:headEnd type="none" w="sm" len="sm"/>
              <a:tailEnd type="none" w="sm" len="sm"/>
            </a:ln>
          </p:spPr>
        </p:cxnSp>
        <p:cxnSp>
          <p:nvCxnSpPr>
            <p:cNvPr id="64" name="Google Shape;64;p42"/>
            <p:cNvCxnSpPr/>
            <p:nvPr/>
          </p:nvCxnSpPr>
          <p:spPr>
            <a:xfrm>
              <a:off x="3200400" y="990600"/>
              <a:ext cx="914400" cy="0"/>
            </a:xfrm>
            <a:prstGeom prst="straightConnector1">
              <a:avLst/>
            </a:prstGeom>
            <a:noFill/>
            <a:ln w="50800" cap="flat" cmpd="sng">
              <a:solidFill>
                <a:srgbClr val="969696"/>
              </a:solidFill>
              <a:prstDash val="solid"/>
              <a:round/>
              <a:headEnd type="none" w="sm" len="sm"/>
              <a:tailEnd type="none" w="sm" len="sm"/>
            </a:ln>
          </p:spPr>
        </p:cxnSp>
        <p:cxnSp>
          <p:nvCxnSpPr>
            <p:cNvPr id="65" name="Google Shape;65;p42"/>
            <p:cNvCxnSpPr/>
            <p:nvPr/>
          </p:nvCxnSpPr>
          <p:spPr>
            <a:xfrm>
              <a:off x="4114800" y="990600"/>
              <a:ext cx="914400" cy="0"/>
            </a:xfrm>
            <a:prstGeom prst="straightConnector1">
              <a:avLst/>
            </a:prstGeom>
            <a:noFill/>
            <a:ln w="50800" cap="flat" cmpd="sng">
              <a:solidFill>
                <a:srgbClr val="582831"/>
              </a:solidFill>
              <a:prstDash val="solid"/>
              <a:round/>
              <a:headEnd type="none" w="sm" len="sm"/>
              <a:tailEnd type="none" w="sm" len="sm"/>
            </a:ln>
          </p:spPr>
        </p:cxnSp>
        <p:cxnSp>
          <p:nvCxnSpPr>
            <p:cNvPr id="66" name="Google Shape;66;p42"/>
            <p:cNvCxnSpPr/>
            <p:nvPr/>
          </p:nvCxnSpPr>
          <p:spPr>
            <a:xfrm>
              <a:off x="5029200" y="990600"/>
              <a:ext cx="914400" cy="0"/>
            </a:xfrm>
            <a:prstGeom prst="straightConnector1">
              <a:avLst/>
            </a:prstGeom>
            <a:noFill/>
            <a:ln w="50800" cap="flat" cmpd="sng">
              <a:solidFill>
                <a:srgbClr val="969696"/>
              </a:solidFill>
              <a:prstDash val="solid"/>
              <a:round/>
              <a:headEnd type="none" w="sm" len="sm"/>
              <a:tailEnd type="none" w="sm" len="sm"/>
            </a:ln>
          </p:spPr>
        </p:cxnSp>
        <p:cxnSp>
          <p:nvCxnSpPr>
            <p:cNvPr id="67" name="Google Shape;67;p42"/>
            <p:cNvCxnSpPr/>
            <p:nvPr/>
          </p:nvCxnSpPr>
          <p:spPr>
            <a:xfrm>
              <a:off x="5943600" y="990600"/>
              <a:ext cx="914400" cy="0"/>
            </a:xfrm>
            <a:prstGeom prst="straightConnector1">
              <a:avLst/>
            </a:prstGeom>
            <a:noFill/>
            <a:ln w="50800" cap="flat" cmpd="sng">
              <a:solidFill>
                <a:srgbClr val="092068"/>
              </a:solidFill>
              <a:prstDash val="solid"/>
              <a:round/>
              <a:headEnd type="none" w="sm" len="sm"/>
              <a:tailEnd type="none" w="sm" len="sm"/>
            </a:ln>
          </p:spPr>
        </p:cxnSp>
        <p:cxnSp>
          <p:nvCxnSpPr>
            <p:cNvPr id="68" name="Google Shape;68;p42"/>
            <p:cNvCxnSpPr/>
            <p:nvPr/>
          </p:nvCxnSpPr>
          <p:spPr>
            <a:xfrm>
              <a:off x="6858000" y="990600"/>
              <a:ext cx="914400" cy="0"/>
            </a:xfrm>
            <a:prstGeom prst="straightConnector1">
              <a:avLst/>
            </a:prstGeom>
            <a:noFill/>
            <a:ln w="50800" cap="flat" cmpd="sng">
              <a:solidFill>
                <a:srgbClr val="969696"/>
              </a:solidFill>
              <a:prstDash val="solid"/>
              <a:round/>
              <a:headEnd type="none" w="sm" len="sm"/>
              <a:tailEnd type="none" w="sm" len="sm"/>
            </a:ln>
          </p:spPr>
        </p:cxnSp>
        <p:cxnSp>
          <p:nvCxnSpPr>
            <p:cNvPr id="69" name="Google Shape;69;p42"/>
            <p:cNvCxnSpPr/>
            <p:nvPr/>
          </p:nvCxnSpPr>
          <p:spPr>
            <a:xfrm>
              <a:off x="7772400" y="990600"/>
              <a:ext cx="914400" cy="0"/>
            </a:xfrm>
            <a:prstGeom prst="straightConnector1">
              <a:avLst/>
            </a:prstGeom>
            <a:noFill/>
            <a:ln w="50800" cap="flat" cmpd="sng">
              <a:solidFill>
                <a:srgbClr val="582831"/>
              </a:solidFill>
              <a:prstDash val="solid"/>
              <a:round/>
              <a:headEnd type="none" w="sm" len="sm"/>
              <a:tailEnd type="none" w="sm" len="sm"/>
            </a:ln>
          </p:spPr>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70"/>
        <p:cNvGrpSpPr/>
        <p:nvPr/>
      </p:nvGrpSpPr>
      <p:grpSpPr>
        <a:xfrm>
          <a:off x="0" y="0"/>
          <a:ext cx="0" cy="0"/>
          <a:chOff x="0" y="0"/>
          <a:chExt cx="0" cy="0"/>
        </a:xfrm>
      </p:grpSpPr>
      <p:sp>
        <p:nvSpPr>
          <p:cNvPr id="71" name="Google Shape;71;p43"/>
          <p:cNvSpPr txBox="1">
            <a:spLocks noGrp="1"/>
          </p:cNvSpPr>
          <p:nvPr>
            <p:ph type="body" idx="1"/>
          </p:nvPr>
        </p:nvSpPr>
        <p:spPr>
          <a:xfrm>
            <a:off x="609600" y="1498600"/>
            <a:ext cx="5384800" cy="4368800"/>
          </a:xfrm>
          <a:prstGeom prst="rect">
            <a:avLst/>
          </a:prstGeom>
          <a:noFill/>
          <a:ln>
            <a:noFill/>
          </a:ln>
        </p:spPr>
        <p:txBody>
          <a:bodyPr spcFirstLastPara="1" wrap="square" lIns="91425" tIns="45700" rIns="91425" bIns="45700" anchor="t" anchorCtr="0">
            <a:noAutofit/>
          </a:bodyPr>
          <a:lstStyle>
            <a:lvl1pPr marL="457200" marR="0" lvl="0" indent="-368300" algn="l" rtl="0">
              <a:lnSpc>
                <a:spcPct val="100000"/>
              </a:lnSpc>
              <a:spcBef>
                <a:spcPts val="0"/>
              </a:spcBef>
              <a:spcAft>
                <a:spcPts val="0"/>
              </a:spcAft>
              <a:buClr>
                <a:srgbClr val="092068"/>
              </a:buClr>
              <a:buSzPts val="2200"/>
              <a:buFont typeface="Arial"/>
              <a:buChar char="•"/>
              <a:defRPr sz="2200" b="0" i="0" u="none" strike="noStrike" cap="none">
                <a:solidFill>
                  <a:srgbClr val="000000"/>
                </a:solidFill>
                <a:latin typeface="Arial"/>
                <a:ea typeface="Arial"/>
                <a:cs typeface="Arial"/>
                <a:sym typeface="Arial"/>
              </a:defRPr>
            </a:lvl1pPr>
            <a:lvl2pPr marL="914400" marR="0" lvl="1" indent="-355600" algn="l" rtl="0">
              <a:lnSpc>
                <a:spcPct val="100000"/>
              </a:lnSpc>
              <a:spcBef>
                <a:spcPts val="0"/>
              </a:spcBef>
              <a:spcAft>
                <a:spcPts val="0"/>
              </a:spcAft>
              <a:buClr>
                <a:srgbClr val="092068"/>
              </a:buClr>
              <a:buSzPts val="2000"/>
              <a:buFont typeface="Noto Sans Symbols"/>
              <a:buChar char="▪"/>
              <a:defRPr sz="2000" b="0" i="0" u="none" strike="noStrike" cap="none">
                <a:solidFill>
                  <a:srgbClr val="000000"/>
                </a:solidFill>
                <a:latin typeface="Arial"/>
                <a:ea typeface="Arial"/>
                <a:cs typeface="Arial"/>
                <a:sym typeface="Arial"/>
              </a:defRPr>
            </a:lvl2pPr>
            <a:lvl3pPr marL="1371600" marR="0" lvl="2" indent="-342900" algn="l" rtl="0">
              <a:lnSpc>
                <a:spcPct val="100000"/>
              </a:lnSpc>
              <a:spcBef>
                <a:spcPts val="0"/>
              </a:spcBef>
              <a:spcAft>
                <a:spcPts val="0"/>
              </a:spcAft>
              <a:buClr>
                <a:srgbClr val="092068"/>
              </a:buClr>
              <a:buSzPts val="1800"/>
              <a:buFont typeface="Noto Sans Symbols"/>
              <a:buChar char="✔"/>
              <a:defRPr sz="1800" b="0" i="0" u="none" strike="noStrike" cap="none">
                <a:solidFill>
                  <a:srgbClr val="000000"/>
                </a:solidFill>
                <a:latin typeface="Arial"/>
                <a:ea typeface="Arial"/>
                <a:cs typeface="Arial"/>
                <a:sym typeface="Arial"/>
              </a:defRPr>
            </a:lvl3pPr>
            <a:lvl4pPr marL="1828800" marR="0" lvl="3" indent="-228600" algn="l" rtl="0">
              <a:lnSpc>
                <a:spcPct val="100000"/>
              </a:lnSpc>
              <a:spcBef>
                <a:spcPts val="0"/>
              </a:spcBef>
              <a:spcAft>
                <a:spcPts val="0"/>
              </a:spcAft>
              <a:buSzPts val="1400"/>
              <a:buNone/>
              <a:defRPr sz="1800" b="0" i="0" u="none" strike="noStrike" cap="none">
                <a:solidFill>
                  <a:srgbClr val="002060"/>
                </a:solidFill>
                <a:latin typeface="Arial"/>
                <a:ea typeface="Arial"/>
                <a:cs typeface="Arial"/>
                <a:sym typeface="Arial"/>
              </a:defRPr>
            </a:lvl4pPr>
            <a:lvl5pPr marL="2286000" marR="0" lvl="4" indent="-228600" algn="l" rtl="0">
              <a:lnSpc>
                <a:spcPct val="100000"/>
              </a:lnSpc>
              <a:spcBef>
                <a:spcPts val="0"/>
              </a:spcBef>
              <a:spcAft>
                <a:spcPts val="0"/>
              </a:spcAft>
              <a:buSzPts val="1400"/>
              <a:buNone/>
              <a:defRPr sz="1800" b="0" i="0" u="none" strike="noStrike" cap="none">
                <a:solidFill>
                  <a:srgbClr val="002060"/>
                </a:solidFill>
                <a:latin typeface="Arial"/>
                <a:ea typeface="Arial"/>
                <a:cs typeface="Arial"/>
                <a:sym typeface="Arial"/>
              </a:defRPr>
            </a:lvl5pPr>
            <a:lvl6pPr marL="2743200" marR="0" lvl="5" indent="-22860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72" name="Google Shape;72;p43"/>
          <p:cNvSpPr txBox="1">
            <a:spLocks noGrp="1"/>
          </p:cNvSpPr>
          <p:nvPr>
            <p:ph type="body" idx="2"/>
          </p:nvPr>
        </p:nvSpPr>
        <p:spPr>
          <a:xfrm>
            <a:off x="6197600" y="1498600"/>
            <a:ext cx="5384800" cy="4368800"/>
          </a:xfrm>
          <a:prstGeom prst="rect">
            <a:avLst/>
          </a:prstGeom>
          <a:noFill/>
          <a:ln>
            <a:noFill/>
          </a:ln>
        </p:spPr>
        <p:txBody>
          <a:bodyPr spcFirstLastPara="1" wrap="square" lIns="91425" tIns="45700" rIns="91425" bIns="45700" anchor="t" anchorCtr="0">
            <a:normAutofit/>
          </a:bodyPr>
          <a:lstStyle>
            <a:lvl1pPr marL="457200" marR="0" lvl="0" indent="-368300" algn="l" rtl="0">
              <a:lnSpc>
                <a:spcPct val="100000"/>
              </a:lnSpc>
              <a:spcBef>
                <a:spcPts val="440"/>
              </a:spcBef>
              <a:spcAft>
                <a:spcPts val="0"/>
              </a:spcAft>
              <a:buClr>
                <a:srgbClr val="092068"/>
              </a:buClr>
              <a:buSzPts val="2200"/>
              <a:buFont typeface="Arial"/>
              <a:buChar char="•"/>
              <a:defRPr sz="2200" b="0" i="0" u="none" strike="noStrike" cap="none">
                <a:solidFill>
                  <a:srgbClr val="000000"/>
                </a:solidFill>
                <a:latin typeface="Arial"/>
                <a:ea typeface="Arial"/>
                <a:cs typeface="Arial"/>
                <a:sym typeface="Arial"/>
              </a:defRPr>
            </a:lvl1pPr>
            <a:lvl2pPr marL="914400" marR="0" lvl="1" indent="-355600" algn="l" rtl="0">
              <a:lnSpc>
                <a:spcPct val="100000"/>
              </a:lnSpc>
              <a:spcBef>
                <a:spcPts val="400"/>
              </a:spcBef>
              <a:spcAft>
                <a:spcPts val="0"/>
              </a:spcAft>
              <a:buClr>
                <a:srgbClr val="092068"/>
              </a:buClr>
              <a:buSzPts val="2000"/>
              <a:buFont typeface="Noto Sans Symbols"/>
              <a:buChar char="▪"/>
              <a:defRPr sz="2000" b="0" i="0" u="none" strike="noStrike" cap="none">
                <a:solidFill>
                  <a:srgbClr val="000000"/>
                </a:solidFill>
                <a:latin typeface="Arial"/>
                <a:ea typeface="Arial"/>
                <a:cs typeface="Arial"/>
                <a:sym typeface="Arial"/>
              </a:defRPr>
            </a:lvl2pPr>
            <a:lvl3pPr marL="1371600" marR="0" lvl="2" indent="-342900" algn="l" rtl="0">
              <a:lnSpc>
                <a:spcPct val="100000"/>
              </a:lnSpc>
              <a:spcBef>
                <a:spcPts val="360"/>
              </a:spcBef>
              <a:spcAft>
                <a:spcPts val="0"/>
              </a:spcAft>
              <a:buClr>
                <a:srgbClr val="000000"/>
              </a:buClr>
              <a:buSzPts val="1800"/>
              <a:buFont typeface="Noto Sans Symbols"/>
              <a:buChar char="✔"/>
              <a:defRPr sz="1800" b="0" i="0" u="none" strike="noStrike" cap="none">
                <a:solidFill>
                  <a:srgbClr val="000000"/>
                </a:solidFill>
                <a:latin typeface="Arial"/>
                <a:ea typeface="Arial"/>
                <a:cs typeface="Arial"/>
                <a:sym typeface="Arial"/>
              </a:defRPr>
            </a:lvl3pPr>
            <a:lvl4pPr marL="1828800" marR="0" lvl="3" indent="-228600" algn="l" rtl="0">
              <a:lnSpc>
                <a:spcPct val="100000"/>
              </a:lnSpc>
              <a:spcBef>
                <a:spcPts val="0"/>
              </a:spcBef>
              <a:spcAft>
                <a:spcPts val="0"/>
              </a:spcAft>
              <a:buSzPts val="1400"/>
              <a:buNone/>
              <a:defRPr sz="1800" b="0" i="0" u="none" strike="noStrike" cap="none">
                <a:solidFill>
                  <a:srgbClr val="002060"/>
                </a:solidFill>
                <a:latin typeface="Arial"/>
                <a:ea typeface="Arial"/>
                <a:cs typeface="Arial"/>
                <a:sym typeface="Arial"/>
              </a:defRPr>
            </a:lvl4pPr>
            <a:lvl5pPr marL="2286000" marR="0" lvl="4" indent="-228600" algn="l" rtl="0">
              <a:lnSpc>
                <a:spcPct val="100000"/>
              </a:lnSpc>
              <a:spcBef>
                <a:spcPts val="0"/>
              </a:spcBef>
              <a:spcAft>
                <a:spcPts val="0"/>
              </a:spcAft>
              <a:buSzPts val="1400"/>
              <a:buNone/>
              <a:defRPr sz="1800" b="0" i="0" u="none" strike="noStrike" cap="none">
                <a:solidFill>
                  <a:srgbClr val="002060"/>
                </a:solidFill>
                <a:latin typeface="Arial"/>
                <a:ea typeface="Arial"/>
                <a:cs typeface="Arial"/>
                <a:sym typeface="Arial"/>
              </a:defRPr>
            </a:lvl5pPr>
            <a:lvl6pPr marL="2743200" marR="0" lvl="5" indent="-22860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grpSp>
        <p:nvGrpSpPr>
          <p:cNvPr id="73" name="Google Shape;73;p43"/>
          <p:cNvGrpSpPr/>
          <p:nvPr/>
        </p:nvGrpSpPr>
        <p:grpSpPr>
          <a:xfrm>
            <a:off x="609600" y="1397000"/>
            <a:ext cx="10972800" cy="0"/>
            <a:chOff x="457200" y="990600"/>
            <a:chExt cx="8229600" cy="0"/>
          </a:xfrm>
        </p:grpSpPr>
        <p:cxnSp>
          <p:nvCxnSpPr>
            <p:cNvPr id="74" name="Google Shape;74;p43"/>
            <p:cNvCxnSpPr/>
            <p:nvPr/>
          </p:nvCxnSpPr>
          <p:spPr>
            <a:xfrm>
              <a:off x="457200" y="990600"/>
              <a:ext cx="914400" cy="0"/>
            </a:xfrm>
            <a:prstGeom prst="straightConnector1">
              <a:avLst/>
            </a:prstGeom>
            <a:noFill/>
            <a:ln w="50800" cap="flat" cmpd="sng">
              <a:solidFill>
                <a:srgbClr val="582831"/>
              </a:solidFill>
              <a:prstDash val="solid"/>
              <a:round/>
              <a:headEnd type="none" w="sm" len="sm"/>
              <a:tailEnd type="none" w="sm" len="sm"/>
            </a:ln>
          </p:spPr>
        </p:cxnSp>
        <p:cxnSp>
          <p:nvCxnSpPr>
            <p:cNvPr id="75" name="Google Shape;75;p43"/>
            <p:cNvCxnSpPr/>
            <p:nvPr/>
          </p:nvCxnSpPr>
          <p:spPr>
            <a:xfrm>
              <a:off x="1371600" y="990600"/>
              <a:ext cx="914400" cy="0"/>
            </a:xfrm>
            <a:prstGeom prst="straightConnector1">
              <a:avLst/>
            </a:prstGeom>
            <a:noFill/>
            <a:ln w="50800" cap="flat" cmpd="sng">
              <a:solidFill>
                <a:srgbClr val="969696"/>
              </a:solidFill>
              <a:prstDash val="solid"/>
              <a:round/>
              <a:headEnd type="none" w="sm" len="sm"/>
              <a:tailEnd type="none" w="sm" len="sm"/>
            </a:ln>
          </p:spPr>
        </p:cxnSp>
        <p:cxnSp>
          <p:nvCxnSpPr>
            <p:cNvPr id="76" name="Google Shape;76;p43"/>
            <p:cNvCxnSpPr/>
            <p:nvPr/>
          </p:nvCxnSpPr>
          <p:spPr>
            <a:xfrm>
              <a:off x="2286000" y="990600"/>
              <a:ext cx="914400" cy="0"/>
            </a:xfrm>
            <a:prstGeom prst="straightConnector1">
              <a:avLst/>
            </a:prstGeom>
            <a:noFill/>
            <a:ln w="50800" cap="flat" cmpd="sng">
              <a:solidFill>
                <a:srgbClr val="092068"/>
              </a:solidFill>
              <a:prstDash val="solid"/>
              <a:round/>
              <a:headEnd type="none" w="sm" len="sm"/>
              <a:tailEnd type="none" w="sm" len="sm"/>
            </a:ln>
          </p:spPr>
        </p:cxnSp>
        <p:cxnSp>
          <p:nvCxnSpPr>
            <p:cNvPr id="77" name="Google Shape;77;p43"/>
            <p:cNvCxnSpPr/>
            <p:nvPr/>
          </p:nvCxnSpPr>
          <p:spPr>
            <a:xfrm>
              <a:off x="3200400" y="990600"/>
              <a:ext cx="914400" cy="0"/>
            </a:xfrm>
            <a:prstGeom prst="straightConnector1">
              <a:avLst/>
            </a:prstGeom>
            <a:noFill/>
            <a:ln w="50800" cap="flat" cmpd="sng">
              <a:solidFill>
                <a:srgbClr val="969696"/>
              </a:solidFill>
              <a:prstDash val="solid"/>
              <a:round/>
              <a:headEnd type="none" w="sm" len="sm"/>
              <a:tailEnd type="none" w="sm" len="sm"/>
            </a:ln>
          </p:spPr>
        </p:cxnSp>
        <p:cxnSp>
          <p:nvCxnSpPr>
            <p:cNvPr id="78" name="Google Shape;78;p43"/>
            <p:cNvCxnSpPr/>
            <p:nvPr/>
          </p:nvCxnSpPr>
          <p:spPr>
            <a:xfrm>
              <a:off x="4114800" y="990600"/>
              <a:ext cx="914400" cy="0"/>
            </a:xfrm>
            <a:prstGeom prst="straightConnector1">
              <a:avLst/>
            </a:prstGeom>
            <a:noFill/>
            <a:ln w="50800" cap="flat" cmpd="sng">
              <a:solidFill>
                <a:srgbClr val="582831"/>
              </a:solidFill>
              <a:prstDash val="solid"/>
              <a:round/>
              <a:headEnd type="none" w="sm" len="sm"/>
              <a:tailEnd type="none" w="sm" len="sm"/>
            </a:ln>
          </p:spPr>
        </p:cxnSp>
        <p:cxnSp>
          <p:nvCxnSpPr>
            <p:cNvPr id="79" name="Google Shape;79;p43"/>
            <p:cNvCxnSpPr/>
            <p:nvPr/>
          </p:nvCxnSpPr>
          <p:spPr>
            <a:xfrm>
              <a:off x="5029200" y="990600"/>
              <a:ext cx="914400" cy="0"/>
            </a:xfrm>
            <a:prstGeom prst="straightConnector1">
              <a:avLst/>
            </a:prstGeom>
            <a:noFill/>
            <a:ln w="50800" cap="flat" cmpd="sng">
              <a:solidFill>
                <a:srgbClr val="969696"/>
              </a:solidFill>
              <a:prstDash val="solid"/>
              <a:round/>
              <a:headEnd type="none" w="sm" len="sm"/>
              <a:tailEnd type="none" w="sm" len="sm"/>
            </a:ln>
          </p:spPr>
        </p:cxnSp>
        <p:cxnSp>
          <p:nvCxnSpPr>
            <p:cNvPr id="80" name="Google Shape;80;p43"/>
            <p:cNvCxnSpPr/>
            <p:nvPr/>
          </p:nvCxnSpPr>
          <p:spPr>
            <a:xfrm>
              <a:off x="5943600" y="990600"/>
              <a:ext cx="914400" cy="0"/>
            </a:xfrm>
            <a:prstGeom prst="straightConnector1">
              <a:avLst/>
            </a:prstGeom>
            <a:noFill/>
            <a:ln w="50800" cap="flat" cmpd="sng">
              <a:solidFill>
                <a:srgbClr val="092068"/>
              </a:solidFill>
              <a:prstDash val="solid"/>
              <a:round/>
              <a:headEnd type="none" w="sm" len="sm"/>
              <a:tailEnd type="none" w="sm" len="sm"/>
            </a:ln>
          </p:spPr>
        </p:cxnSp>
        <p:cxnSp>
          <p:nvCxnSpPr>
            <p:cNvPr id="81" name="Google Shape;81;p43"/>
            <p:cNvCxnSpPr/>
            <p:nvPr/>
          </p:nvCxnSpPr>
          <p:spPr>
            <a:xfrm>
              <a:off x="6858000" y="990600"/>
              <a:ext cx="914400" cy="0"/>
            </a:xfrm>
            <a:prstGeom prst="straightConnector1">
              <a:avLst/>
            </a:prstGeom>
            <a:noFill/>
            <a:ln w="50800" cap="flat" cmpd="sng">
              <a:solidFill>
                <a:srgbClr val="969696"/>
              </a:solidFill>
              <a:prstDash val="solid"/>
              <a:round/>
              <a:headEnd type="none" w="sm" len="sm"/>
              <a:tailEnd type="none" w="sm" len="sm"/>
            </a:ln>
          </p:spPr>
        </p:cxnSp>
        <p:cxnSp>
          <p:nvCxnSpPr>
            <p:cNvPr id="82" name="Google Shape;82;p43"/>
            <p:cNvCxnSpPr/>
            <p:nvPr/>
          </p:nvCxnSpPr>
          <p:spPr>
            <a:xfrm>
              <a:off x="7772400" y="990600"/>
              <a:ext cx="914400" cy="0"/>
            </a:xfrm>
            <a:prstGeom prst="straightConnector1">
              <a:avLst/>
            </a:prstGeom>
            <a:noFill/>
            <a:ln w="50800" cap="flat" cmpd="sng">
              <a:solidFill>
                <a:srgbClr val="582831"/>
              </a:solidFill>
              <a:prstDash val="solid"/>
              <a:round/>
              <a:headEnd type="none" w="sm" len="sm"/>
              <a:tailEnd type="none" w="sm" len="sm"/>
            </a:ln>
          </p:spPr>
        </p:cxnSp>
      </p:grpSp>
      <p:sp>
        <p:nvSpPr>
          <p:cNvPr id="83" name="Google Shape;83;p43"/>
          <p:cNvSpPr txBox="1"/>
          <p:nvPr/>
        </p:nvSpPr>
        <p:spPr>
          <a:xfrm>
            <a:off x="1576576" y="6172203"/>
            <a:ext cx="9038848" cy="5002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lt1"/>
              </a:buClr>
              <a:buSzPts val="1600"/>
              <a:buFont typeface="Arial"/>
              <a:buNone/>
            </a:pPr>
            <a:r>
              <a:rPr lang="en-US" sz="1600" b="0" i="1" u="none" strike="noStrike" cap="none">
                <a:solidFill>
                  <a:schemeClr val="lt1"/>
                </a:solidFill>
                <a:latin typeface="Garamond"/>
                <a:ea typeface="Garamond"/>
                <a:cs typeface="Garamond"/>
                <a:sym typeface="Garamond"/>
              </a:rPr>
              <a:t>Improving Health and Building Readiness. Anytime, Anywhere — Always</a:t>
            </a:r>
            <a:endParaRPr/>
          </a:p>
          <a:p>
            <a:pPr marL="0" marR="0" lvl="0" indent="0" algn="ctr" rtl="0">
              <a:lnSpc>
                <a:spcPct val="100000"/>
              </a:lnSpc>
              <a:spcBef>
                <a:spcPts val="0"/>
              </a:spcBef>
              <a:spcAft>
                <a:spcPts val="0"/>
              </a:spcAft>
              <a:buNone/>
            </a:pPr>
            <a:endParaRPr sz="1051" b="0" i="0" u="none" strike="noStrike" cap="none">
              <a:solidFill>
                <a:schemeClr val="lt1"/>
              </a:solidFill>
              <a:latin typeface="Libre Franklin"/>
              <a:ea typeface="Libre Franklin"/>
              <a:cs typeface="Libre Franklin"/>
              <a:sym typeface="Libre Franklin"/>
            </a:endParaRPr>
          </a:p>
        </p:txBody>
      </p:sp>
      <p:sp>
        <p:nvSpPr>
          <p:cNvPr id="84" name="Google Shape;84;p43"/>
          <p:cNvSpPr txBox="1">
            <a:spLocks noGrp="1"/>
          </p:cNvSpPr>
          <p:nvPr>
            <p:ph type="sldNum" idx="12"/>
          </p:nvPr>
        </p:nvSpPr>
        <p:spPr>
          <a:xfrm>
            <a:off x="9245600" y="6471287"/>
            <a:ext cx="2743200" cy="366183"/>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1000"/>
              <a:buNone/>
              <a:defRPr sz="1100" b="0" i="0" u="none" strike="noStrike" cap="none">
                <a:solidFill>
                  <a:srgbClr val="000000"/>
                </a:solidFill>
                <a:latin typeface="Arial"/>
                <a:ea typeface="Arial"/>
                <a:cs typeface="Arial"/>
                <a:sym typeface="Arial"/>
              </a:defRPr>
            </a:lvl1pPr>
            <a:lvl2pPr marL="0" lvl="1" indent="0" algn="r">
              <a:lnSpc>
                <a:spcPct val="100000"/>
              </a:lnSpc>
              <a:spcBef>
                <a:spcPts val="0"/>
              </a:spcBef>
              <a:spcAft>
                <a:spcPts val="0"/>
              </a:spcAft>
              <a:buSzPts val="1000"/>
              <a:buNone/>
              <a:defRPr sz="1100" b="0" i="0" u="none" strike="noStrike" cap="none">
                <a:solidFill>
                  <a:srgbClr val="000000"/>
                </a:solidFill>
                <a:latin typeface="Arial"/>
                <a:ea typeface="Arial"/>
                <a:cs typeface="Arial"/>
                <a:sym typeface="Arial"/>
              </a:defRPr>
            </a:lvl2pPr>
            <a:lvl3pPr marL="0" lvl="2" indent="0" algn="r">
              <a:lnSpc>
                <a:spcPct val="100000"/>
              </a:lnSpc>
              <a:spcBef>
                <a:spcPts val="0"/>
              </a:spcBef>
              <a:spcAft>
                <a:spcPts val="0"/>
              </a:spcAft>
              <a:buSzPts val="1000"/>
              <a:buNone/>
              <a:defRPr sz="1100" b="0" i="0" u="none" strike="noStrike" cap="none">
                <a:solidFill>
                  <a:srgbClr val="000000"/>
                </a:solidFill>
                <a:latin typeface="Arial"/>
                <a:ea typeface="Arial"/>
                <a:cs typeface="Arial"/>
                <a:sym typeface="Arial"/>
              </a:defRPr>
            </a:lvl3pPr>
            <a:lvl4pPr marL="0" lvl="3" indent="0" algn="r">
              <a:lnSpc>
                <a:spcPct val="100000"/>
              </a:lnSpc>
              <a:spcBef>
                <a:spcPts val="0"/>
              </a:spcBef>
              <a:spcAft>
                <a:spcPts val="0"/>
              </a:spcAft>
              <a:buSzPts val="1000"/>
              <a:buNone/>
              <a:defRPr sz="1100" b="0" i="0" u="none" strike="noStrike" cap="none">
                <a:solidFill>
                  <a:srgbClr val="000000"/>
                </a:solidFill>
                <a:latin typeface="Arial"/>
                <a:ea typeface="Arial"/>
                <a:cs typeface="Arial"/>
                <a:sym typeface="Arial"/>
              </a:defRPr>
            </a:lvl4pPr>
            <a:lvl5pPr marL="0" lvl="4" indent="0" algn="r">
              <a:lnSpc>
                <a:spcPct val="100000"/>
              </a:lnSpc>
              <a:spcBef>
                <a:spcPts val="0"/>
              </a:spcBef>
              <a:spcAft>
                <a:spcPts val="0"/>
              </a:spcAft>
              <a:buSzPts val="1000"/>
              <a:buNone/>
              <a:defRPr sz="1100" b="0" i="0" u="none" strike="noStrike" cap="none">
                <a:solidFill>
                  <a:srgbClr val="000000"/>
                </a:solidFill>
                <a:latin typeface="Arial"/>
                <a:ea typeface="Arial"/>
                <a:cs typeface="Arial"/>
                <a:sym typeface="Arial"/>
              </a:defRPr>
            </a:lvl5pPr>
            <a:lvl6pPr marL="0" lvl="5" indent="0" algn="r">
              <a:lnSpc>
                <a:spcPct val="100000"/>
              </a:lnSpc>
              <a:spcBef>
                <a:spcPts val="0"/>
              </a:spcBef>
              <a:spcAft>
                <a:spcPts val="0"/>
              </a:spcAft>
              <a:buSzPts val="1000"/>
              <a:buNone/>
              <a:defRPr sz="1100" b="0" i="0" u="none" strike="noStrike" cap="none">
                <a:solidFill>
                  <a:srgbClr val="000000"/>
                </a:solidFill>
                <a:latin typeface="Arial"/>
                <a:ea typeface="Arial"/>
                <a:cs typeface="Arial"/>
                <a:sym typeface="Arial"/>
              </a:defRPr>
            </a:lvl6pPr>
            <a:lvl7pPr marL="0" lvl="6" indent="0" algn="r">
              <a:lnSpc>
                <a:spcPct val="100000"/>
              </a:lnSpc>
              <a:spcBef>
                <a:spcPts val="0"/>
              </a:spcBef>
              <a:spcAft>
                <a:spcPts val="0"/>
              </a:spcAft>
              <a:buSzPts val="1000"/>
              <a:buNone/>
              <a:defRPr sz="1100" b="0" i="0" u="none" strike="noStrike" cap="none">
                <a:solidFill>
                  <a:srgbClr val="000000"/>
                </a:solidFill>
                <a:latin typeface="Arial"/>
                <a:ea typeface="Arial"/>
                <a:cs typeface="Arial"/>
                <a:sym typeface="Arial"/>
              </a:defRPr>
            </a:lvl7pPr>
            <a:lvl8pPr marL="0" lvl="7" indent="0" algn="r">
              <a:lnSpc>
                <a:spcPct val="100000"/>
              </a:lnSpc>
              <a:spcBef>
                <a:spcPts val="0"/>
              </a:spcBef>
              <a:spcAft>
                <a:spcPts val="0"/>
              </a:spcAft>
              <a:buSzPts val="1000"/>
              <a:buNone/>
              <a:defRPr sz="1100" b="0" i="0" u="none" strike="noStrike" cap="none">
                <a:solidFill>
                  <a:srgbClr val="000000"/>
                </a:solidFill>
                <a:latin typeface="Arial"/>
                <a:ea typeface="Arial"/>
                <a:cs typeface="Arial"/>
                <a:sym typeface="Arial"/>
              </a:defRPr>
            </a:lvl8pPr>
            <a:lvl9pPr marL="0" lvl="8" indent="0" algn="r">
              <a:lnSpc>
                <a:spcPct val="100000"/>
              </a:lnSpc>
              <a:spcBef>
                <a:spcPts val="0"/>
              </a:spcBef>
              <a:spcAft>
                <a:spcPts val="0"/>
              </a:spcAft>
              <a:buSzPts val="1000"/>
              <a:buNone/>
              <a:defRPr sz="11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85" name="Google Shape;85;p43" descr="Slide title"/>
          <p:cNvSpPr txBox="1">
            <a:spLocks noGrp="1"/>
          </p:cNvSpPr>
          <p:nvPr>
            <p:ph type="title"/>
          </p:nvPr>
        </p:nvSpPr>
        <p:spPr>
          <a:xfrm>
            <a:off x="1576576" y="177800"/>
            <a:ext cx="9038848" cy="1143000"/>
          </a:xfrm>
          <a:prstGeom prst="rect">
            <a:avLst/>
          </a:prstGeom>
          <a:noFill/>
          <a:ln>
            <a:noFill/>
          </a:ln>
        </p:spPr>
        <p:txBody>
          <a:bodyPr spcFirstLastPara="1" wrap="square" lIns="91425" tIns="45700" rIns="91425" bIns="45700" anchor="t" anchorCtr="0">
            <a:normAutofit/>
          </a:bodyPr>
          <a:lstStyle>
            <a:lvl1pPr marR="0" lvl="0" algn="l" rtl="0">
              <a:lnSpc>
                <a:spcPct val="87500"/>
              </a:lnSpc>
              <a:spcBef>
                <a:spcPts val="0"/>
              </a:spcBef>
              <a:spcAft>
                <a:spcPts val="0"/>
              </a:spcAft>
              <a:buSzPts val="1400"/>
              <a:buNone/>
              <a:defRPr sz="3200" b="1" i="0" u="none" strike="noStrike" cap="none">
                <a:solidFill>
                  <a:srgbClr val="242B64"/>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86" name="Google Shape;86;p43"/>
          <p:cNvSpPr/>
          <p:nvPr/>
        </p:nvSpPr>
        <p:spPr>
          <a:xfrm>
            <a:off x="10824916" y="292100"/>
            <a:ext cx="975360" cy="731520"/>
          </a:xfrm>
          <a:prstGeom prst="rect">
            <a:avLst/>
          </a:prstGeom>
          <a:noFill/>
          <a:ln>
            <a:noFill/>
          </a:ln>
        </p:spPr>
      </p:sp>
      <p:sp>
        <p:nvSpPr>
          <p:cNvPr id="87" name="Google Shape;87;p43"/>
          <p:cNvSpPr/>
          <p:nvPr/>
        </p:nvSpPr>
        <p:spPr>
          <a:xfrm>
            <a:off x="371404" y="292100"/>
            <a:ext cx="975360" cy="731520"/>
          </a:xfrm>
          <a:prstGeom prst="rect">
            <a:avLst/>
          </a:prstGeom>
          <a:noFill/>
          <a:ln>
            <a:noFill/>
          </a:ln>
        </p:spPr>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2_Title and Content">
  <p:cSld name="2_Title and Content">
    <p:spTree>
      <p:nvGrpSpPr>
        <p:cNvPr id="1" name="Shape 88"/>
        <p:cNvGrpSpPr/>
        <p:nvPr/>
      </p:nvGrpSpPr>
      <p:grpSpPr>
        <a:xfrm>
          <a:off x="0" y="0"/>
          <a:ext cx="0" cy="0"/>
          <a:chOff x="0" y="0"/>
          <a:chExt cx="0" cy="0"/>
        </a:xfrm>
      </p:grpSpPr>
      <p:sp>
        <p:nvSpPr>
          <p:cNvPr id="89" name="Google Shape;89;p44"/>
          <p:cNvSpPr txBox="1">
            <a:spLocks noGrp="1"/>
          </p:cNvSpPr>
          <p:nvPr>
            <p:ph type="body" idx="1"/>
          </p:nvPr>
        </p:nvSpPr>
        <p:spPr>
          <a:xfrm>
            <a:off x="609600" y="1498603"/>
            <a:ext cx="10972800" cy="4368799"/>
          </a:xfrm>
          <a:prstGeom prst="rect">
            <a:avLst/>
          </a:prstGeom>
          <a:noFill/>
          <a:ln>
            <a:noFill/>
          </a:ln>
        </p:spPr>
        <p:txBody>
          <a:bodyPr spcFirstLastPara="1" wrap="square" lIns="91425" tIns="45700" rIns="91425" bIns="45700" anchor="t" anchorCtr="0">
            <a:noAutofit/>
          </a:bodyPr>
          <a:lstStyle>
            <a:lvl1pPr marL="457200" marR="0" lvl="0" indent="-403225" algn="l" rtl="0">
              <a:lnSpc>
                <a:spcPct val="100000"/>
              </a:lnSpc>
              <a:spcBef>
                <a:spcPts val="0"/>
              </a:spcBef>
              <a:spcAft>
                <a:spcPts val="0"/>
              </a:spcAft>
              <a:buClr>
                <a:srgbClr val="092068"/>
              </a:buClr>
              <a:buSzPts val="2750"/>
              <a:buFont typeface="Arial"/>
              <a:buChar char="•"/>
              <a:defRPr sz="2200" b="0" i="0" u="none" strike="noStrike" cap="none">
                <a:solidFill>
                  <a:srgbClr val="000000"/>
                </a:solidFill>
                <a:latin typeface="Libre Franklin"/>
                <a:ea typeface="Libre Franklin"/>
                <a:cs typeface="Libre Franklin"/>
                <a:sym typeface="Libre Franklin"/>
              </a:defRPr>
            </a:lvl1pPr>
            <a:lvl2pPr marL="914400" marR="0" lvl="1" indent="-355600" algn="l" rtl="0">
              <a:lnSpc>
                <a:spcPct val="100000"/>
              </a:lnSpc>
              <a:spcBef>
                <a:spcPts val="0"/>
              </a:spcBef>
              <a:spcAft>
                <a:spcPts val="0"/>
              </a:spcAft>
              <a:buClr>
                <a:srgbClr val="092068"/>
              </a:buClr>
              <a:buSzPts val="2000"/>
              <a:buFont typeface="Noto Sans Symbols"/>
              <a:buChar char="▪"/>
              <a:defRPr sz="2000" b="0" i="0" u="none" strike="noStrike" cap="none">
                <a:solidFill>
                  <a:srgbClr val="000000"/>
                </a:solidFill>
                <a:latin typeface="Libre Franklin"/>
                <a:ea typeface="Libre Franklin"/>
                <a:cs typeface="Libre Franklin"/>
                <a:sym typeface="Libre Franklin"/>
              </a:defRPr>
            </a:lvl2pPr>
            <a:lvl3pPr marL="1371600" marR="0" lvl="2" indent="-342900" algn="l" rtl="0">
              <a:lnSpc>
                <a:spcPct val="100000"/>
              </a:lnSpc>
              <a:spcBef>
                <a:spcPts val="0"/>
              </a:spcBef>
              <a:spcAft>
                <a:spcPts val="0"/>
              </a:spcAft>
              <a:buClr>
                <a:srgbClr val="092068"/>
              </a:buClr>
              <a:buSzPts val="1800"/>
              <a:buFont typeface="Noto Sans Symbols"/>
              <a:buChar char="✔"/>
              <a:defRPr sz="1800" b="0" i="0" u="none" strike="noStrike" cap="none">
                <a:solidFill>
                  <a:srgbClr val="000000"/>
                </a:solidFill>
                <a:latin typeface="Libre Franklin"/>
                <a:ea typeface="Libre Franklin"/>
                <a:cs typeface="Libre Franklin"/>
                <a:sym typeface="Libre Franklin"/>
              </a:defRPr>
            </a:lvl3pPr>
            <a:lvl4pPr marL="1828800" marR="0" lvl="3"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L="2286000" marR="0" lvl="4"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L="2743200" marR="0" lvl="5"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90" name="Google Shape;90;p44"/>
          <p:cNvSpPr txBox="1"/>
          <p:nvPr/>
        </p:nvSpPr>
        <p:spPr>
          <a:xfrm>
            <a:off x="1576576" y="6172203"/>
            <a:ext cx="9038848" cy="5002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lt1"/>
              </a:buClr>
              <a:buSzPts val="1600"/>
              <a:buFont typeface="Arial"/>
              <a:buNone/>
            </a:pPr>
            <a:r>
              <a:rPr lang="en-US" sz="1600" b="0" i="1" u="none" strike="noStrike" cap="none">
                <a:solidFill>
                  <a:schemeClr val="lt1"/>
                </a:solidFill>
                <a:latin typeface="Garamond"/>
                <a:ea typeface="Garamond"/>
                <a:cs typeface="Garamond"/>
                <a:sym typeface="Garamond"/>
              </a:rPr>
              <a:t>Improving Health and Building Readiness. Anytime, Anywhere — Always</a:t>
            </a:r>
            <a:endParaRPr/>
          </a:p>
          <a:p>
            <a:pPr marL="0" marR="0" lvl="0" indent="0" algn="ctr" rtl="0">
              <a:lnSpc>
                <a:spcPct val="100000"/>
              </a:lnSpc>
              <a:spcBef>
                <a:spcPts val="0"/>
              </a:spcBef>
              <a:spcAft>
                <a:spcPts val="0"/>
              </a:spcAft>
              <a:buNone/>
            </a:pPr>
            <a:endParaRPr sz="1051" b="0" i="0" u="none" strike="noStrike" cap="none">
              <a:solidFill>
                <a:schemeClr val="lt1"/>
              </a:solidFill>
              <a:latin typeface="Libre Franklin"/>
              <a:ea typeface="Libre Franklin"/>
              <a:cs typeface="Libre Franklin"/>
              <a:sym typeface="Libre Franklin"/>
            </a:endParaRPr>
          </a:p>
        </p:txBody>
      </p:sp>
      <p:sp>
        <p:nvSpPr>
          <p:cNvPr id="91" name="Google Shape;91;p44"/>
          <p:cNvSpPr txBox="1">
            <a:spLocks noGrp="1"/>
          </p:cNvSpPr>
          <p:nvPr>
            <p:ph type="sldNum" idx="12"/>
          </p:nvPr>
        </p:nvSpPr>
        <p:spPr>
          <a:xfrm>
            <a:off x="9245600" y="6471287"/>
            <a:ext cx="2743200" cy="366183"/>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1000"/>
              <a:buNone/>
              <a:defRPr sz="1100" b="0" i="0" u="none" strike="noStrike" cap="none">
                <a:solidFill>
                  <a:srgbClr val="000000"/>
                </a:solidFill>
                <a:latin typeface="Arial"/>
                <a:ea typeface="Arial"/>
                <a:cs typeface="Arial"/>
                <a:sym typeface="Arial"/>
              </a:defRPr>
            </a:lvl1pPr>
            <a:lvl2pPr marL="0" lvl="1" indent="0" algn="r">
              <a:lnSpc>
                <a:spcPct val="100000"/>
              </a:lnSpc>
              <a:spcBef>
                <a:spcPts val="0"/>
              </a:spcBef>
              <a:spcAft>
                <a:spcPts val="0"/>
              </a:spcAft>
              <a:buSzPts val="1000"/>
              <a:buNone/>
              <a:defRPr sz="1100" b="0" i="0" u="none" strike="noStrike" cap="none">
                <a:solidFill>
                  <a:srgbClr val="000000"/>
                </a:solidFill>
                <a:latin typeface="Arial"/>
                <a:ea typeface="Arial"/>
                <a:cs typeface="Arial"/>
                <a:sym typeface="Arial"/>
              </a:defRPr>
            </a:lvl2pPr>
            <a:lvl3pPr marL="0" lvl="2" indent="0" algn="r">
              <a:lnSpc>
                <a:spcPct val="100000"/>
              </a:lnSpc>
              <a:spcBef>
                <a:spcPts val="0"/>
              </a:spcBef>
              <a:spcAft>
                <a:spcPts val="0"/>
              </a:spcAft>
              <a:buSzPts val="1000"/>
              <a:buNone/>
              <a:defRPr sz="1100" b="0" i="0" u="none" strike="noStrike" cap="none">
                <a:solidFill>
                  <a:srgbClr val="000000"/>
                </a:solidFill>
                <a:latin typeface="Arial"/>
                <a:ea typeface="Arial"/>
                <a:cs typeface="Arial"/>
                <a:sym typeface="Arial"/>
              </a:defRPr>
            </a:lvl3pPr>
            <a:lvl4pPr marL="0" lvl="3" indent="0" algn="r">
              <a:lnSpc>
                <a:spcPct val="100000"/>
              </a:lnSpc>
              <a:spcBef>
                <a:spcPts val="0"/>
              </a:spcBef>
              <a:spcAft>
                <a:spcPts val="0"/>
              </a:spcAft>
              <a:buSzPts val="1000"/>
              <a:buNone/>
              <a:defRPr sz="1100" b="0" i="0" u="none" strike="noStrike" cap="none">
                <a:solidFill>
                  <a:srgbClr val="000000"/>
                </a:solidFill>
                <a:latin typeface="Arial"/>
                <a:ea typeface="Arial"/>
                <a:cs typeface="Arial"/>
                <a:sym typeface="Arial"/>
              </a:defRPr>
            </a:lvl4pPr>
            <a:lvl5pPr marL="0" lvl="4" indent="0" algn="r">
              <a:lnSpc>
                <a:spcPct val="100000"/>
              </a:lnSpc>
              <a:spcBef>
                <a:spcPts val="0"/>
              </a:spcBef>
              <a:spcAft>
                <a:spcPts val="0"/>
              </a:spcAft>
              <a:buSzPts val="1000"/>
              <a:buNone/>
              <a:defRPr sz="1100" b="0" i="0" u="none" strike="noStrike" cap="none">
                <a:solidFill>
                  <a:srgbClr val="000000"/>
                </a:solidFill>
                <a:latin typeface="Arial"/>
                <a:ea typeface="Arial"/>
                <a:cs typeface="Arial"/>
                <a:sym typeface="Arial"/>
              </a:defRPr>
            </a:lvl5pPr>
            <a:lvl6pPr marL="0" lvl="5" indent="0" algn="r">
              <a:lnSpc>
                <a:spcPct val="100000"/>
              </a:lnSpc>
              <a:spcBef>
                <a:spcPts val="0"/>
              </a:spcBef>
              <a:spcAft>
                <a:spcPts val="0"/>
              </a:spcAft>
              <a:buSzPts val="1000"/>
              <a:buNone/>
              <a:defRPr sz="1100" b="0" i="0" u="none" strike="noStrike" cap="none">
                <a:solidFill>
                  <a:srgbClr val="000000"/>
                </a:solidFill>
                <a:latin typeface="Arial"/>
                <a:ea typeface="Arial"/>
                <a:cs typeface="Arial"/>
                <a:sym typeface="Arial"/>
              </a:defRPr>
            </a:lvl6pPr>
            <a:lvl7pPr marL="0" lvl="6" indent="0" algn="r">
              <a:lnSpc>
                <a:spcPct val="100000"/>
              </a:lnSpc>
              <a:spcBef>
                <a:spcPts val="0"/>
              </a:spcBef>
              <a:spcAft>
                <a:spcPts val="0"/>
              </a:spcAft>
              <a:buSzPts val="1000"/>
              <a:buNone/>
              <a:defRPr sz="1100" b="0" i="0" u="none" strike="noStrike" cap="none">
                <a:solidFill>
                  <a:srgbClr val="000000"/>
                </a:solidFill>
                <a:latin typeface="Arial"/>
                <a:ea typeface="Arial"/>
                <a:cs typeface="Arial"/>
                <a:sym typeface="Arial"/>
              </a:defRPr>
            </a:lvl7pPr>
            <a:lvl8pPr marL="0" lvl="7" indent="0" algn="r">
              <a:lnSpc>
                <a:spcPct val="100000"/>
              </a:lnSpc>
              <a:spcBef>
                <a:spcPts val="0"/>
              </a:spcBef>
              <a:spcAft>
                <a:spcPts val="0"/>
              </a:spcAft>
              <a:buSzPts val="1000"/>
              <a:buNone/>
              <a:defRPr sz="1100" b="0" i="0" u="none" strike="noStrike" cap="none">
                <a:solidFill>
                  <a:srgbClr val="000000"/>
                </a:solidFill>
                <a:latin typeface="Arial"/>
                <a:ea typeface="Arial"/>
                <a:cs typeface="Arial"/>
                <a:sym typeface="Arial"/>
              </a:defRPr>
            </a:lvl8pPr>
            <a:lvl9pPr marL="0" lvl="8" indent="0" algn="r">
              <a:lnSpc>
                <a:spcPct val="100000"/>
              </a:lnSpc>
              <a:spcBef>
                <a:spcPts val="0"/>
              </a:spcBef>
              <a:spcAft>
                <a:spcPts val="0"/>
              </a:spcAft>
              <a:buSzPts val="1000"/>
              <a:buNone/>
              <a:defRPr sz="11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92" name="Google Shape;92;p44" descr="Slide title"/>
          <p:cNvSpPr txBox="1">
            <a:spLocks noGrp="1"/>
          </p:cNvSpPr>
          <p:nvPr>
            <p:ph type="title"/>
          </p:nvPr>
        </p:nvSpPr>
        <p:spPr>
          <a:xfrm>
            <a:off x="1576576" y="177800"/>
            <a:ext cx="9038848" cy="1143000"/>
          </a:xfrm>
          <a:prstGeom prst="rect">
            <a:avLst/>
          </a:prstGeom>
          <a:noFill/>
          <a:ln>
            <a:noFill/>
          </a:ln>
        </p:spPr>
        <p:txBody>
          <a:bodyPr spcFirstLastPara="1" wrap="square" lIns="91425" tIns="45700" rIns="91425" bIns="45700" anchor="t" anchorCtr="0">
            <a:normAutofit/>
          </a:bodyPr>
          <a:lstStyle>
            <a:lvl1pPr marR="0" lvl="0" algn="l" rtl="0">
              <a:lnSpc>
                <a:spcPct val="87500"/>
              </a:lnSpc>
              <a:spcBef>
                <a:spcPts val="0"/>
              </a:spcBef>
              <a:spcAft>
                <a:spcPts val="0"/>
              </a:spcAft>
              <a:buSzPts val="1400"/>
              <a:buNone/>
              <a:defRPr sz="3200" b="1" i="0" u="none" strike="noStrike" cap="none">
                <a:solidFill>
                  <a:srgbClr val="242B64"/>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93" name="Google Shape;93;p44"/>
          <p:cNvSpPr/>
          <p:nvPr/>
        </p:nvSpPr>
        <p:spPr>
          <a:xfrm>
            <a:off x="10824916" y="292100"/>
            <a:ext cx="975360" cy="731520"/>
          </a:xfrm>
          <a:prstGeom prst="rect">
            <a:avLst/>
          </a:prstGeom>
          <a:noFill/>
          <a:ln>
            <a:noFill/>
          </a:ln>
        </p:spPr>
      </p:sp>
      <p:sp>
        <p:nvSpPr>
          <p:cNvPr id="94" name="Google Shape;94;p44"/>
          <p:cNvSpPr/>
          <p:nvPr/>
        </p:nvSpPr>
        <p:spPr>
          <a:xfrm>
            <a:off x="371404" y="292100"/>
            <a:ext cx="975360" cy="731520"/>
          </a:xfrm>
          <a:prstGeom prst="rect">
            <a:avLst/>
          </a:prstGeom>
          <a:noFill/>
          <a:ln>
            <a:noFill/>
          </a:ln>
        </p:spPr>
      </p:sp>
      <p:grpSp>
        <p:nvGrpSpPr>
          <p:cNvPr id="95" name="Google Shape;95;p44"/>
          <p:cNvGrpSpPr/>
          <p:nvPr/>
        </p:nvGrpSpPr>
        <p:grpSpPr>
          <a:xfrm>
            <a:off x="609600" y="1397000"/>
            <a:ext cx="10972800" cy="0"/>
            <a:chOff x="457200" y="990600"/>
            <a:chExt cx="8229600" cy="0"/>
          </a:xfrm>
        </p:grpSpPr>
        <p:cxnSp>
          <p:nvCxnSpPr>
            <p:cNvPr id="96" name="Google Shape;96;p44"/>
            <p:cNvCxnSpPr/>
            <p:nvPr/>
          </p:nvCxnSpPr>
          <p:spPr>
            <a:xfrm>
              <a:off x="457200" y="990600"/>
              <a:ext cx="914400" cy="0"/>
            </a:xfrm>
            <a:prstGeom prst="straightConnector1">
              <a:avLst/>
            </a:prstGeom>
            <a:noFill/>
            <a:ln w="50800" cap="flat" cmpd="sng">
              <a:solidFill>
                <a:srgbClr val="582831"/>
              </a:solidFill>
              <a:prstDash val="solid"/>
              <a:round/>
              <a:headEnd type="none" w="sm" len="sm"/>
              <a:tailEnd type="none" w="sm" len="sm"/>
            </a:ln>
          </p:spPr>
        </p:cxnSp>
        <p:cxnSp>
          <p:nvCxnSpPr>
            <p:cNvPr id="97" name="Google Shape;97;p44"/>
            <p:cNvCxnSpPr/>
            <p:nvPr/>
          </p:nvCxnSpPr>
          <p:spPr>
            <a:xfrm>
              <a:off x="1371600" y="990600"/>
              <a:ext cx="914400" cy="0"/>
            </a:xfrm>
            <a:prstGeom prst="straightConnector1">
              <a:avLst/>
            </a:prstGeom>
            <a:noFill/>
            <a:ln w="50800" cap="flat" cmpd="sng">
              <a:solidFill>
                <a:srgbClr val="969696"/>
              </a:solidFill>
              <a:prstDash val="solid"/>
              <a:round/>
              <a:headEnd type="none" w="sm" len="sm"/>
              <a:tailEnd type="none" w="sm" len="sm"/>
            </a:ln>
          </p:spPr>
        </p:cxnSp>
        <p:cxnSp>
          <p:nvCxnSpPr>
            <p:cNvPr id="98" name="Google Shape;98;p44"/>
            <p:cNvCxnSpPr/>
            <p:nvPr/>
          </p:nvCxnSpPr>
          <p:spPr>
            <a:xfrm>
              <a:off x="2286000" y="990600"/>
              <a:ext cx="914400" cy="0"/>
            </a:xfrm>
            <a:prstGeom prst="straightConnector1">
              <a:avLst/>
            </a:prstGeom>
            <a:noFill/>
            <a:ln w="50800" cap="flat" cmpd="sng">
              <a:solidFill>
                <a:srgbClr val="092068"/>
              </a:solidFill>
              <a:prstDash val="solid"/>
              <a:round/>
              <a:headEnd type="none" w="sm" len="sm"/>
              <a:tailEnd type="none" w="sm" len="sm"/>
            </a:ln>
          </p:spPr>
        </p:cxnSp>
        <p:cxnSp>
          <p:nvCxnSpPr>
            <p:cNvPr id="99" name="Google Shape;99;p44"/>
            <p:cNvCxnSpPr/>
            <p:nvPr/>
          </p:nvCxnSpPr>
          <p:spPr>
            <a:xfrm>
              <a:off x="3200400" y="990600"/>
              <a:ext cx="914400" cy="0"/>
            </a:xfrm>
            <a:prstGeom prst="straightConnector1">
              <a:avLst/>
            </a:prstGeom>
            <a:noFill/>
            <a:ln w="50800" cap="flat" cmpd="sng">
              <a:solidFill>
                <a:srgbClr val="969696"/>
              </a:solidFill>
              <a:prstDash val="solid"/>
              <a:round/>
              <a:headEnd type="none" w="sm" len="sm"/>
              <a:tailEnd type="none" w="sm" len="sm"/>
            </a:ln>
          </p:spPr>
        </p:cxnSp>
        <p:cxnSp>
          <p:nvCxnSpPr>
            <p:cNvPr id="100" name="Google Shape;100;p44"/>
            <p:cNvCxnSpPr/>
            <p:nvPr/>
          </p:nvCxnSpPr>
          <p:spPr>
            <a:xfrm>
              <a:off x="4114800" y="990600"/>
              <a:ext cx="914400" cy="0"/>
            </a:xfrm>
            <a:prstGeom prst="straightConnector1">
              <a:avLst/>
            </a:prstGeom>
            <a:noFill/>
            <a:ln w="50800" cap="flat" cmpd="sng">
              <a:solidFill>
                <a:srgbClr val="582831"/>
              </a:solidFill>
              <a:prstDash val="solid"/>
              <a:round/>
              <a:headEnd type="none" w="sm" len="sm"/>
              <a:tailEnd type="none" w="sm" len="sm"/>
            </a:ln>
          </p:spPr>
        </p:cxnSp>
        <p:cxnSp>
          <p:nvCxnSpPr>
            <p:cNvPr id="101" name="Google Shape;101;p44"/>
            <p:cNvCxnSpPr/>
            <p:nvPr/>
          </p:nvCxnSpPr>
          <p:spPr>
            <a:xfrm>
              <a:off x="5029200" y="990600"/>
              <a:ext cx="914400" cy="0"/>
            </a:xfrm>
            <a:prstGeom prst="straightConnector1">
              <a:avLst/>
            </a:prstGeom>
            <a:noFill/>
            <a:ln w="50800" cap="flat" cmpd="sng">
              <a:solidFill>
                <a:srgbClr val="969696"/>
              </a:solidFill>
              <a:prstDash val="solid"/>
              <a:round/>
              <a:headEnd type="none" w="sm" len="sm"/>
              <a:tailEnd type="none" w="sm" len="sm"/>
            </a:ln>
          </p:spPr>
        </p:cxnSp>
        <p:cxnSp>
          <p:nvCxnSpPr>
            <p:cNvPr id="102" name="Google Shape;102;p44"/>
            <p:cNvCxnSpPr/>
            <p:nvPr/>
          </p:nvCxnSpPr>
          <p:spPr>
            <a:xfrm>
              <a:off x="5943600" y="990600"/>
              <a:ext cx="914400" cy="0"/>
            </a:xfrm>
            <a:prstGeom prst="straightConnector1">
              <a:avLst/>
            </a:prstGeom>
            <a:noFill/>
            <a:ln w="50800" cap="flat" cmpd="sng">
              <a:solidFill>
                <a:srgbClr val="092068"/>
              </a:solidFill>
              <a:prstDash val="solid"/>
              <a:round/>
              <a:headEnd type="none" w="sm" len="sm"/>
              <a:tailEnd type="none" w="sm" len="sm"/>
            </a:ln>
          </p:spPr>
        </p:cxnSp>
        <p:cxnSp>
          <p:nvCxnSpPr>
            <p:cNvPr id="103" name="Google Shape;103;p44"/>
            <p:cNvCxnSpPr/>
            <p:nvPr/>
          </p:nvCxnSpPr>
          <p:spPr>
            <a:xfrm>
              <a:off x="6858000" y="990600"/>
              <a:ext cx="914400" cy="0"/>
            </a:xfrm>
            <a:prstGeom prst="straightConnector1">
              <a:avLst/>
            </a:prstGeom>
            <a:noFill/>
            <a:ln w="50800" cap="flat" cmpd="sng">
              <a:solidFill>
                <a:srgbClr val="969696"/>
              </a:solidFill>
              <a:prstDash val="solid"/>
              <a:round/>
              <a:headEnd type="none" w="sm" len="sm"/>
              <a:tailEnd type="none" w="sm" len="sm"/>
            </a:ln>
          </p:spPr>
        </p:cxnSp>
        <p:cxnSp>
          <p:nvCxnSpPr>
            <p:cNvPr id="104" name="Google Shape;104;p44"/>
            <p:cNvCxnSpPr/>
            <p:nvPr/>
          </p:nvCxnSpPr>
          <p:spPr>
            <a:xfrm>
              <a:off x="7772400" y="990600"/>
              <a:ext cx="914400" cy="0"/>
            </a:xfrm>
            <a:prstGeom prst="straightConnector1">
              <a:avLst/>
            </a:prstGeom>
            <a:noFill/>
            <a:ln w="50800" cap="flat" cmpd="sng">
              <a:solidFill>
                <a:srgbClr val="582831"/>
              </a:solidFill>
              <a:prstDash val="solid"/>
              <a:round/>
              <a:headEnd type="none" w="sm" len="sm"/>
              <a:tailEnd type="none" w="sm" len="sm"/>
            </a:ln>
          </p:spPr>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1_Title and Content (No Footer)">
    <p:spTree>
      <p:nvGrpSpPr>
        <p:cNvPr id="1" name="Shape 16"/>
        <p:cNvGrpSpPr/>
        <p:nvPr/>
      </p:nvGrpSpPr>
      <p:grpSpPr>
        <a:xfrm>
          <a:off x="0" y="0"/>
          <a:ext cx="0" cy="0"/>
          <a:chOff x="0" y="0"/>
          <a:chExt cx="0" cy="0"/>
        </a:xfrm>
      </p:grpSpPr>
      <p:sp>
        <p:nvSpPr>
          <p:cNvPr id="17" name="Google Shape;17;p36"/>
          <p:cNvSpPr txBox="1">
            <a:spLocks noGrp="1"/>
          </p:cNvSpPr>
          <p:nvPr>
            <p:ph type="title"/>
          </p:nvPr>
        </p:nvSpPr>
        <p:spPr>
          <a:xfrm>
            <a:off x="731520" y="548640"/>
            <a:ext cx="10721705" cy="433945"/>
          </a:xfrm>
          <a:prstGeom prst="rect">
            <a:avLst/>
          </a:prstGeom>
          <a:noFill/>
          <a:ln>
            <a:noFill/>
          </a:ln>
        </p:spPr>
        <p:txBody>
          <a:bodyPr spcFirstLastPara="1" wrap="square" lIns="0" tIns="45700" rIns="0" bIns="0" anchor="t" anchorCtr="0">
            <a:spAutoFit/>
          </a:bodyPr>
          <a:lstStyle>
            <a:lvl1pPr marR="0" lvl="0" algn="l" rtl="0">
              <a:lnSpc>
                <a:spcPct val="90000"/>
              </a:lnSpc>
              <a:spcBef>
                <a:spcPts val="0"/>
              </a:spcBef>
              <a:spcAft>
                <a:spcPts val="0"/>
              </a:spcAft>
              <a:buClr>
                <a:srgbClr val="000000"/>
              </a:buClr>
              <a:buSzPts val="1400"/>
              <a:buFont typeface="Arial"/>
              <a:buNone/>
              <a:defRPr sz="2800" b="1" i="0" u="none" strike="noStrike" cap="none">
                <a:solidFill>
                  <a:srgbClr val="0B3F3A"/>
                </a:solidFill>
                <a:latin typeface="Arial"/>
                <a:ea typeface="Arial"/>
                <a:cs typeface="Arial"/>
                <a:sym typeface="Arial"/>
              </a:defRPr>
            </a:lvl1pPr>
            <a:lvl2pPr marR="0" lvl="1"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18" name="Google Shape;18;p36"/>
          <p:cNvSpPr txBox="1">
            <a:spLocks noGrp="1"/>
          </p:cNvSpPr>
          <p:nvPr>
            <p:ph type="body" idx="1"/>
          </p:nvPr>
        </p:nvSpPr>
        <p:spPr>
          <a:xfrm>
            <a:off x="731520" y="1188719"/>
            <a:ext cx="10721705" cy="498348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E8775"/>
              </a:buClr>
              <a:buSzPts val="2800"/>
              <a:buFont typeface="Arial"/>
              <a:buChar char="•"/>
              <a:defRPr sz="2800" b="0" i="0" u="none" strike="noStrike" cap="none">
                <a:solidFill>
                  <a:schemeClr val="accent4"/>
                </a:solidFill>
                <a:latin typeface="Arial"/>
                <a:ea typeface="Arial"/>
                <a:cs typeface="Arial"/>
                <a:sym typeface="Arial"/>
              </a:defRPr>
            </a:lvl1pPr>
            <a:lvl2pPr marL="914400" marR="0" lvl="1" indent="-393700" algn="l" rtl="0">
              <a:lnSpc>
                <a:spcPct val="100000"/>
              </a:lnSpc>
              <a:spcBef>
                <a:spcPts val="700"/>
              </a:spcBef>
              <a:spcAft>
                <a:spcPts val="0"/>
              </a:spcAft>
              <a:buClr>
                <a:srgbClr val="0D8774"/>
              </a:buClr>
              <a:buSzPts val="2600"/>
              <a:buFont typeface="Arial"/>
              <a:buChar char="•"/>
              <a:defRPr sz="2400" b="0" i="0" u="none" strike="noStrike" cap="none">
                <a:solidFill>
                  <a:schemeClr val="accent4"/>
                </a:solidFill>
                <a:latin typeface="Arial"/>
                <a:ea typeface="Arial"/>
                <a:cs typeface="Arial"/>
                <a:sym typeface="Arial"/>
              </a:defRPr>
            </a:lvl2pPr>
            <a:lvl3pPr marL="1371600" marR="0" lvl="2" indent="-381000" algn="l" rtl="0">
              <a:lnSpc>
                <a:spcPct val="100000"/>
              </a:lnSpc>
              <a:spcBef>
                <a:spcPts val="650"/>
              </a:spcBef>
              <a:spcAft>
                <a:spcPts val="0"/>
              </a:spcAft>
              <a:buClr>
                <a:srgbClr val="0D8774"/>
              </a:buClr>
              <a:buSzPts val="2400"/>
              <a:buFont typeface="Arial"/>
              <a:buChar char="•"/>
              <a:defRPr sz="2000" b="0" i="0" u="none" strike="noStrike" cap="none">
                <a:solidFill>
                  <a:schemeClr val="accent4"/>
                </a:solidFill>
                <a:latin typeface="Arial"/>
                <a:ea typeface="Arial"/>
                <a:cs typeface="Arial"/>
                <a:sym typeface="Arial"/>
              </a:defRPr>
            </a:lvl3pPr>
            <a:lvl4pPr marL="1828800" marR="0" lvl="3" indent="-381000" algn="l" rtl="0">
              <a:lnSpc>
                <a:spcPct val="100000"/>
              </a:lnSpc>
              <a:spcBef>
                <a:spcPts val="600"/>
              </a:spcBef>
              <a:spcAft>
                <a:spcPts val="0"/>
              </a:spcAft>
              <a:buClr>
                <a:srgbClr val="0D8774"/>
              </a:buClr>
              <a:buSzPts val="2400"/>
              <a:buFont typeface="Arial"/>
              <a:buChar char="•"/>
              <a:defRPr sz="1800" b="0" i="0" u="none" strike="noStrike" cap="none">
                <a:solidFill>
                  <a:schemeClr val="accent4"/>
                </a:solidFill>
                <a:latin typeface="Arial"/>
                <a:ea typeface="Arial"/>
                <a:cs typeface="Arial"/>
                <a:sym typeface="Arial"/>
              </a:defRPr>
            </a:lvl4pPr>
            <a:lvl5pPr marL="2286000" marR="0" lvl="4" indent="-381000" algn="l" rtl="0">
              <a:lnSpc>
                <a:spcPct val="100000"/>
              </a:lnSpc>
              <a:spcBef>
                <a:spcPts val="720"/>
              </a:spcBef>
              <a:spcAft>
                <a:spcPts val="0"/>
              </a:spcAft>
              <a:buClr>
                <a:srgbClr val="0D8774"/>
              </a:buClr>
              <a:buSzPts val="2400"/>
              <a:buFont typeface="Arial"/>
              <a:buChar char="•"/>
              <a:defRPr sz="1800" b="0" i="0" u="none" strike="noStrike" cap="none">
                <a:solidFill>
                  <a:schemeClr val="accent4"/>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reaker Title Only ">
  <p:cSld name="1_Breaker Title (No Footer)">
    <p:spTree>
      <p:nvGrpSpPr>
        <p:cNvPr id="1" name="Shape 19"/>
        <p:cNvGrpSpPr/>
        <p:nvPr/>
      </p:nvGrpSpPr>
      <p:grpSpPr>
        <a:xfrm>
          <a:off x="0" y="0"/>
          <a:ext cx="0" cy="0"/>
          <a:chOff x="0" y="0"/>
          <a:chExt cx="0" cy="0"/>
        </a:xfrm>
      </p:grpSpPr>
      <p:sp>
        <p:nvSpPr>
          <p:cNvPr id="20" name="Google Shape;20;p39"/>
          <p:cNvSpPr txBox="1">
            <a:spLocks noGrp="1"/>
          </p:cNvSpPr>
          <p:nvPr>
            <p:ph type="title"/>
          </p:nvPr>
        </p:nvSpPr>
        <p:spPr>
          <a:xfrm>
            <a:off x="508001" y="2305250"/>
            <a:ext cx="11165841" cy="2247499"/>
          </a:xfrm>
          <a:prstGeom prst="rect">
            <a:avLst/>
          </a:prstGeom>
          <a:noFill/>
          <a:ln>
            <a:noFill/>
          </a:ln>
        </p:spPr>
        <p:txBody>
          <a:bodyPr spcFirstLastPara="1" wrap="square" lIns="91425" tIns="45700" rIns="91425" bIns="45700" anchor="ctr" anchorCtr="0">
            <a:noAutofit/>
          </a:bodyPr>
          <a:lstStyle>
            <a:lvl1pPr marR="0" lvl="0" algn="ctr" rtl="0">
              <a:lnSpc>
                <a:spcPct val="90000"/>
              </a:lnSpc>
              <a:spcBef>
                <a:spcPts val="0"/>
              </a:spcBef>
              <a:spcAft>
                <a:spcPts val="0"/>
              </a:spcAft>
              <a:buClr>
                <a:srgbClr val="000000"/>
              </a:buClr>
              <a:buSzPts val="1400"/>
              <a:buFont typeface="Arial"/>
              <a:buNone/>
              <a:defRPr sz="5000" b="1" i="0" u="none" strike="noStrike" cap="none">
                <a:solidFill>
                  <a:srgbClr val="0B3F3A"/>
                </a:solidFill>
                <a:latin typeface="Arial"/>
                <a:ea typeface="Arial"/>
                <a:cs typeface="Arial"/>
                <a:sym typeface="Arial"/>
              </a:defRPr>
            </a:lvl1pPr>
            <a:lvl2pPr marR="0" lvl="1"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2pPr>
            <a:lvl3pPr marR="0" lvl="2"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3pPr>
            <a:lvl4pPr marR="0" lvl="3"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4pPr>
            <a:lvl5pPr marR="0" lvl="4"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5pPr>
            <a:lvl6pPr marR="0" lvl="5"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6pPr>
            <a:lvl7pPr marR="0" lvl="6"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7pPr>
            <a:lvl8pPr marR="0" lvl="7"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8pPr>
            <a:lvl9pPr marR="0" lvl="8"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reaker Title Only ">
  <p:cSld name="1_Title Only (No Footer)">
    <p:spTree>
      <p:nvGrpSpPr>
        <p:cNvPr id="1" name="Shape 21"/>
        <p:cNvGrpSpPr/>
        <p:nvPr/>
      </p:nvGrpSpPr>
      <p:grpSpPr>
        <a:xfrm>
          <a:off x="0" y="0"/>
          <a:ext cx="0" cy="0"/>
          <a:chOff x="0" y="0"/>
          <a:chExt cx="0" cy="0"/>
        </a:xfrm>
      </p:grpSpPr>
      <p:sp>
        <p:nvSpPr>
          <p:cNvPr id="22" name="Google Shape;22;p40"/>
          <p:cNvSpPr txBox="1">
            <a:spLocks noGrp="1"/>
          </p:cNvSpPr>
          <p:nvPr>
            <p:ph type="title"/>
          </p:nvPr>
        </p:nvSpPr>
        <p:spPr>
          <a:xfrm>
            <a:off x="731520" y="548640"/>
            <a:ext cx="10725912" cy="429768"/>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rgbClr val="000000"/>
              </a:buClr>
              <a:buSzPts val="1400"/>
              <a:buFont typeface="Arial"/>
              <a:buNone/>
              <a:defRPr sz="2800" b="1" i="0" u="none" strike="noStrike" cap="none">
                <a:solidFill>
                  <a:srgbClr val="0B3F3A"/>
                </a:solidFill>
                <a:latin typeface="Arial"/>
                <a:ea typeface="Arial"/>
                <a:cs typeface="Arial"/>
                <a:sym typeface="Arial"/>
              </a:defRPr>
            </a:lvl1pPr>
            <a:lvl2pPr marR="0" lvl="1"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2pPr>
            <a:lvl3pPr marR="0" lvl="2"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3pPr>
            <a:lvl4pPr marR="0" lvl="3"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4pPr>
            <a:lvl5pPr marR="0" lvl="4"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5pPr>
            <a:lvl6pPr marR="0" lvl="5"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6pPr>
            <a:lvl7pPr marR="0" lvl="6"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7pPr>
            <a:lvl8pPr marR="0" lvl="7"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8pPr>
            <a:lvl9pPr marR="0" lvl="8"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Content">
  <p:cSld name="1_Title and Content">
    <p:spTree>
      <p:nvGrpSpPr>
        <p:cNvPr id="1" name="Shape 29"/>
        <p:cNvGrpSpPr/>
        <p:nvPr/>
      </p:nvGrpSpPr>
      <p:grpSpPr>
        <a:xfrm>
          <a:off x="0" y="0"/>
          <a:ext cx="0" cy="0"/>
          <a:chOff x="0" y="0"/>
          <a:chExt cx="0" cy="0"/>
        </a:xfrm>
      </p:grpSpPr>
      <p:sp>
        <p:nvSpPr>
          <p:cNvPr id="30" name="Google Shape;30;p34"/>
          <p:cNvSpPr txBox="1">
            <a:spLocks noGrp="1"/>
          </p:cNvSpPr>
          <p:nvPr>
            <p:ph type="title"/>
          </p:nvPr>
        </p:nvSpPr>
        <p:spPr>
          <a:xfrm>
            <a:off x="731520" y="548640"/>
            <a:ext cx="10721705" cy="433945"/>
          </a:xfrm>
          <a:prstGeom prst="rect">
            <a:avLst/>
          </a:prstGeom>
          <a:noFill/>
          <a:ln>
            <a:noFill/>
          </a:ln>
        </p:spPr>
        <p:txBody>
          <a:bodyPr spcFirstLastPara="1" wrap="square" lIns="0" tIns="45700" rIns="0" bIns="0" anchor="t" anchorCtr="0">
            <a:spAutoFit/>
          </a:bodyPr>
          <a:lstStyle>
            <a:lvl1pPr marR="0" lvl="0" algn="l" rtl="0">
              <a:lnSpc>
                <a:spcPct val="90000"/>
              </a:lnSpc>
              <a:spcBef>
                <a:spcPts val="0"/>
              </a:spcBef>
              <a:spcAft>
                <a:spcPts val="0"/>
              </a:spcAft>
              <a:buClr>
                <a:srgbClr val="000000"/>
              </a:buClr>
              <a:buSzPts val="1400"/>
              <a:buFont typeface="Arial"/>
              <a:buNone/>
              <a:defRPr sz="2800" b="1" i="0" u="none" strike="noStrike" cap="none">
                <a:solidFill>
                  <a:srgbClr val="0B3F3A"/>
                </a:solidFill>
                <a:latin typeface="Arial"/>
                <a:ea typeface="Arial"/>
                <a:cs typeface="Arial"/>
                <a:sym typeface="Arial"/>
              </a:defRPr>
            </a:lvl1pPr>
            <a:lvl2pPr marR="0" lvl="1"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31" name="Google Shape;31;p34"/>
          <p:cNvSpPr txBox="1">
            <a:spLocks noGrp="1"/>
          </p:cNvSpPr>
          <p:nvPr>
            <p:ph type="body" idx="1"/>
          </p:nvPr>
        </p:nvSpPr>
        <p:spPr>
          <a:xfrm>
            <a:off x="731520" y="1188719"/>
            <a:ext cx="10721705" cy="498348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E8775"/>
              </a:buClr>
              <a:buSzPts val="2800"/>
              <a:buFont typeface="Arial"/>
              <a:buChar char="•"/>
              <a:defRPr sz="2800" b="0" i="0" u="none" strike="noStrike" cap="none">
                <a:solidFill>
                  <a:schemeClr val="accent4"/>
                </a:solidFill>
                <a:latin typeface="Arial"/>
                <a:ea typeface="Arial"/>
                <a:cs typeface="Arial"/>
                <a:sym typeface="Arial"/>
              </a:defRPr>
            </a:lvl1pPr>
            <a:lvl2pPr marL="914400" marR="0" lvl="1" indent="-393700" algn="l" rtl="0">
              <a:lnSpc>
                <a:spcPct val="100000"/>
              </a:lnSpc>
              <a:spcBef>
                <a:spcPts val="700"/>
              </a:spcBef>
              <a:spcAft>
                <a:spcPts val="0"/>
              </a:spcAft>
              <a:buClr>
                <a:srgbClr val="0D8774"/>
              </a:buClr>
              <a:buSzPts val="2600"/>
              <a:buFont typeface="Arial"/>
              <a:buChar char="•"/>
              <a:defRPr sz="2400" b="0" i="0" u="none" strike="noStrike" cap="none">
                <a:solidFill>
                  <a:schemeClr val="accent4"/>
                </a:solidFill>
                <a:latin typeface="Arial"/>
                <a:ea typeface="Arial"/>
                <a:cs typeface="Arial"/>
                <a:sym typeface="Arial"/>
              </a:defRPr>
            </a:lvl2pPr>
            <a:lvl3pPr marL="1371600" marR="0" lvl="2" indent="-381000" algn="l" rtl="0">
              <a:lnSpc>
                <a:spcPct val="100000"/>
              </a:lnSpc>
              <a:spcBef>
                <a:spcPts val="650"/>
              </a:spcBef>
              <a:spcAft>
                <a:spcPts val="0"/>
              </a:spcAft>
              <a:buClr>
                <a:srgbClr val="0D8774"/>
              </a:buClr>
              <a:buSzPts val="2400"/>
              <a:buFont typeface="Arial"/>
              <a:buChar char="•"/>
              <a:defRPr sz="2000" b="0" i="0" u="none" strike="noStrike" cap="none">
                <a:solidFill>
                  <a:schemeClr val="accent4"/>
                </a:solidFill>
                <a:latin typeface="Arial"/>
                <a:ea typeface="Arial"/>
                <a:cs typeface="Arial"/>
                <a:sym typeface="Arial"/>
              </a:defRPr>
            </a:lvl3pPr>
            <a:lvl4pPr marL="1828800" marR="0" lvl="3" indent="-381000" algn="l" rtl="0">
              <a:lnSpc>
                <a:spcPct val="100000"/>
              </a:lnSpc>
              <a:spcBef>
                <a:spcPts val="600"/>
              </a:spcBef>
              <a:spcAft>
                <a:spcPts val="0"/>
              </a:spcAft>
              <a:buClr>
                <a:srgbClr val="0D8774"/>
              </a:buClr>
              <a:buSzPts val="2400"/>
              <a:buFont typeface="Arial"/>
              <a:buChar char="•"/>
              <a:defRPr sz="1800" b="0" i="0" u="none" strike="noStrike" cap="none">
                <a:solidFill>
                  <a:schemeClr val="accent4"/>
                </a:solidFill>
                <a:latin typeface="Arial"/>
                <a:ea typeface="Arial"/>
                <a:cs typeface="Arial"/>
                <a:sym typeface="Arial"/>
              </a:defRPr>
            </a:lvl4pPr>
            <a:lvl5pPr marL="2286000" marR="0" lvl="4" indent="-381000" algn="l" rtl="0">
              <a:lnSpc>
                <a:spcPct val="100000"/>
              </a:lnSpc>
              <a:spcBef>
                <a:spcPts val="720"/>
              </a:spcBef>
              <a:spcAft>
                <a:spcPts val="0"/>
              </a:spcAft>
              <a:buClr>
                <a:srgbClr val="0D8774"/>
              </a:buClr>
              <a:buSzPts val="2400"/>
              <a:buFont typeface="Arial"/>
              <a:buChar char="•"/>
              <a:defRPr sz="1800" b="0" i="0" u="none" strike="noStrike" cap="none">
                <a:solidFill>
                  <a:schemeClr val="accent4"/>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reaker Title Only ">
  <p:cSld name="2_Breaker Title Only ">
    <p:spTree>
      <p:nvGrpSpPr>
        <p:cNvPr id="1" name="Shape 32"/>
        <p:cNvGrpSpPr/>
        <p:nvPr/>
      </p:nvGrpSpPr>
      <p:grpSpPr>
        <a:xfrm>
          <a:off x="0" y="0"/>
          <a:ext cx="0" cy="0"/>
          <a:chOff x="0" y="0"/>
          <a:chExt cx="0" cy="0"/>
        </a:xfrm>
      </p:grpSpPr>
      <p:sp>
        <p:nvSpPr>
          <p:cNvPr id="33" name="Google Shape;33;p35"/>
          <p:cNvSpPr txBox="1">
            <a:spLocks noGrp="1"/>
          </p:cNvSpPr>
          <p:nvPr>
            <p:ph type="title"/>
          </p:nvPr>
        </p:nvSpPr>
        <p:spPr>
          <a:xfrm>
            <a:off x="508001" y="2305250"/>
            <a:ext cx="11165841" cy="2247499"/>
          </a:xfrm>
          <a:prstGeom prst="rect">
            <a:avLst/>
          </a:prstGeom>
          <a:noFill/>
          <a:ln>
            <a:noFill/>
          </a:ln>
        </p:spPr>
        <p:txBody>
          <a:bodyPr spcFirstLastPara="1" wrap="square" lIns="91425" tIns="45700" rIns="91425" bIns="45700" anchor="ctr" anchorCtr="0">
            <a:noAutofit/>
          </a:bodyPr>
          <a:lstStyle>
            <a:lvl1pPr marR="0" lvl="0" algn="ctr" rtl="0">
              <a:lnSpc>
                <a:spcPct val="90000"/>
              </a:lnSpc>
              <a:spcBef>
                <a:spcPts val="0"/>
              </a:spcBef>
              <a:spcAft>
                <a:spcPts val="0"/>
              </a:spcAft>
              <a:buClr>
                <a:srgbClr val="000000"/>
              </a:buClr>
              <a:buSzPts val="1400"/>
              <a:buFont typeface="Arial"/>
              <a:buNone/>
              <a:defRPr sz="5000" b="1" i="0" u="none" strike="noStrike" cap="none">
                <a:solidFill>
                  <a:srgbClr val="0B3F3A"/>
                </a:solidFill>
                <a:latin typeface="Arial"/>
                <a:ea typeface="Arial"/>
                <a:cs typeface="Arial"/>
                <a:sym typeface="Arial"/>
              </a:defRPr>
            </a:lvl1pPr>
            <a:lvl2pPr marR="0" lvl="1"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2pPr>
            <a:lvl3pPr marR="0" lvl="2"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3pPr>
            <a:lvl4pPr marR="0" lvl="3"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4pPr>
            <a:lvl5pPr marR="0" lvl="4"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5pPr>
            <a:lvl6pPr marR="0" lvl="5"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6pPr>
            <a:lvl7pPr marR="0" lvl="6"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7pPr>
            <a:lvl8pPr marR="0" lvl="7"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8pPr>
            <a:lvl9pPr marR="0" lvl="8"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9pPr>
          </a:lstStyle>
          <a:p>
            <a:endParaRPr/>
          </a:p>
        </p:txBody>
      </p:sp>
      <p:sp>
        <p:nvSpPr>
          <p:cNvPr id="34" name="Google Shape;34;p35"/>
          <p:cNvSpPr txBox="1">
            <a:spLocks noGrp="1"/>
          </p:cNvSpPr>
          <p:nvPr>
            <p:ph type="sldNum" idx="12"/>
          </p:nvPr>
        </p:nvSpPr>
        <p:spPr>
          <a:xfrm>
            <a:off x="10914323" y="6437376"/>
            <a:ext cx="533400" cy="18288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Content">
  <p:cSld name="2_Title and Three Content">
    <p:spTree>
      <p:nvGrpSpPr>
        <p:cNvPr id="1" name="Shape 35"/>
        <p:cNvGrpSpPr/>
        <p:nvPr/>
      </p:nvGrpSpPr>
      <p:grpSpPr>
        <a:xfrm>
          <a:off x="0" y="0"/>
          <a:ext cx="0" cy="0"/>
          <a:chOff x="0" y="0"/>
          <a:chExt cx="0" cy="0"/>
        </a:xfrm>
      </p:grpSpPr>
      <p:sp>
        <p:nvSpPr>
          <p:cNvPr id="36" name="Google Shape;36;p37"/>
          <p:cNvSpPr txBox="1">
            <a:spLocks noGrp="1"/>
          </p:cNvSpPr>
          <p:nvPr>
            <p:ph type="title"/>
          </p:nvPr>
        </p:nvSpPr>
        <p:spPr>
          <a:xfrm>
            <a:off x="731520" y="548640"/>
            <a:ext cx="10721705" cy="433945"/>
          </a:xfrm>
          <a:prstGeom prst="rect">
            <a:avLst/>
          </a:prstGeom>
          <a:noFill/>
          <a:ln>
            <a:noFill/>
          </a:ln>
        </p:spPr>
        <p:txBody>
          <a:bodyPr spcFirstLastPara="1" wrap="square" lIns="0" tIns="45700" rIns="0" bIns="0" anchor="t" anchorCtr="0">
            <a:spAutoFit/>
          </a:bodyPr>
          <a:lstStyle>
            <a:lvl1pPr marR="0" lvl="0" algn="l" rtl="0">
              <a:lnSpc>
                <a:spcPct val="90000"/>
              </a:lnSpc>
              <a:spcBef>
                <a:spcPts val="0"/>
              </a:spcBef>
              <a:spcAft>
                <a:spcPts val="0"/>
              </a:spcAft>
              <a:buClr>
                <a:srgbClr val="000000"/>
              </a:buClr>
              <a:buSzPts val="1400"/>
              <a:buFont typeface="Arial"/>
              <a:buNone/>
              <a:defRPr sz="2800" b="1" i="0" u="none" strike="noStrike" cap="none">
                <a:solidFill>
                  <a:srgbClr val="0B3F3A"/>
                </a:solidFill>
                <a:latin typeface="Arial"/>
                <a:ea typeface="Arial"/>
                <a:cs typeface="Arial"/>
                <a:sym typeface="Arial"/>
              </a:defRPr>
            </a:lvl1pPr>
            <a:lvl2pPr marR="0" lvl="1"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37" name="Google Shape;37;p37"/>
          <p:cNvSpPr txBox="1">
            <a:spLocks noGrp="1"/>
          </p:cNvSpPr>
          <p:nvPr>
            <p:ph type="body" idx="1"/>
          </p:nvPr>
        </p:nvSpPr>
        <p:spPr>
          <a:xfrm>
            <a:off x="731520" y="1371600"/>
            <a:ext cx="3383280" cy="461772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E8775"/>
              </a:buClr>
              <a:buSzPts val="2800"/>
              <a:buFont typeface="Arial"/>
              <a:buChar char="•"/>
              <a:defRPr sz="2800" b="0" i="0" u="none" strike="noStrike" cap="none">
                <a:solidFill>
                  <a:schemeClr val="accent4"/>
                </a:solidFill>
                <a:latin typeface="Arial"/>
                <a:ea typeface="Arial"/>
                <a:cs typeface="Arial"/>
                <a:sym typeface="Arial"/>
              </a:defRPr>
            </a:lvl1pPr>
            <a:lvl2pPr marL="914400" marR="0" lvl="1" indent="-393700" algn="l" rtl="0">
              <a:lnSpc>
                <a:spcPct val="100000"/>
              </a:lnSpc>
              <a:spcBef>
                <a:spcPts val="700"/>
              </a:spcBef>
              <a:spcAft>
                <a:spcPts val="0"/>
              </a:spcAft>
              <a:buClr>
                <a:srgbClr val="0D8774"/>
              </a:buClr>
              <a:buSzPts val="2600"/>
              <a:buFont typeface="Arial"/>
              <a:buChar char="•"/>
              <a:defRPr sz="2400" b="0" i="0" u="none" strike="noStrike" cap="none">
                <a:solidFill>
                  <a:schemeClr val="accent4"/>
                </a:solidFill>
                <a:latin typeface="Arial"/>
                <a:ea typeface="Arial"/>
                <a:cs typeface="Arial"/>
                <a:sym typeface="Arial"/>
              </a:defRPr>
            </a:lvl2pPr>
            <a:lvl3pPr marL="1371600" marR="0" lvl="2" indent="-381000" algn="l" rtl="0">
              <a:lnSpc>
                <a:spcPct val="100000"/>
              </a:lnSpc>
              <a:spcBef>
                <a:spcPts val="650"/>
              </a:spcBef>
              <a:spcAft>
                <a:spcPts val="0"/>
              </a:spcAft>
              <a:buClr>
                <a:srgbClr val="0D8774"/>
              </a:buClr>
              <a:buSzPts val="2400"/>
              <a:buFont typeface="Arial"/>
              <a:buChar char="•"/>
              <a:defRPr sz="2000" b="0" i="0" u="none" strike="noStrike" cap="none">
                <a:solidFill>
                  <a:schemeClr val="accent4"/>
                </a:solidFill>
                <a:latin typeface="Arial"/>
                <a:ea typeface="Arial"/>
                <a:cs typeface="Arial"/>
                <a:sym typeface="Arial"/>
              </a:defRPr>
            </a:lvl3pPr>
            <a:lvl4pPr marL="1828800" marR="0" lvl="3" indent="-381000" algn="l" rtl="0">
              <a:lnSpc>
                <a:spcPct val="100000"/>
              </a:lnSpc>
              <a:spcBef>
                <a:spcPts val="600"/>
              </a:spcBef>
              <a:spcAft>
                <a:spcPts val="0"/>
              </a:spcAft>
              <a:buClr>
                <a:srgbClr val="0D8774"/>
              </a:buClr>
              <a:buSzPts val="2400"/>
              <a:buFont typeface="Arial"/>
              <a:buChar char="•"/>
              <a:defRPr sz="1800" b="0" i="0" u="none" strike="noStrike" cap="none">
                <a:solidFill>
                  <a:schemeClr val="accent4"/>
                </a:solidFill>
                <a:latin typeface="Arial"/>
                <a:ea typeface="Arial"/>
                <a:cs typeface="Arial"/>
                <a:sym typeface="Arial"/>
              </a:defRPr>
            </a:lvl4pPr>
            <a:lvl5pPr marL="2286000" marR="0" lvl="4" indent="-381000" algn="l" rtl="0">
              <a:lnSpc>
                <a:spcPct val="100000"/>
              </a:lnSpc>
              <a:spcBef>
                <a:spcPts val="720"/>
              </a:spcBef>
              <a:spcAft>
                <a:spcPts val="0"/>
              </a:spcAft>
              <a:buClr>
                <a:srgbClr val="0D8774"/>
              </a:buClr>
              <a:buSzPts val="2400"/>
              <a:buFont typeface="Arial"/>
              <a:buChar char="•"/>
              <a:defRPr sz="1800" b="0" i="0" u="none" strike="noStrike" cap="none">
                <a:solidFill>
                  <a:schemeClr val="accent4"/>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38" name="Google Shape;38;p37"/>
          <p:cNvSpPr txBox="1">
            <a:spLocks noGrp="1"/>
          </p:cNvSpPr>
          <p:nvPr>
            <p:ph type="body" idx="2"/>
          </p:nvPr>
        </p:nvSpPr>
        <p:spPr>
          <a:xfrm>
            <a:off x="4397981" y="1371600"/>
            <a:ext cx="3383280" cy="461772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E8775"/>
              </a:buClr>
              <a:buSzPts val="2800"/>
              <a:buFont typeface="Arial"/>
              <a:buChar char="•"/>
              <a:defRPr sz="2800" b="0" i="0" u="none" strike="noStrike" cap="none">
                <a:solidFill>
                  <a:schemeClr val="accent4"/>
                </a:solidFill>
                <a:latin typeface="Arial"/>
                <a:ea typeface="Arial"/>
                <a:cs typeface="Arial"/>
                <a:sym typeface="Arial"/>
              </a:defRPr>
            </a:lvl1pPr>
            <a:lvl2pPr marL="914400" marR="0" lvl="1" indent="-393700" algn="l" rtl="0">
              <a:lnSpc>
                <a:spcPct val="100000"/>
              </a:lnSpc>
              <a:spcBef>
                <a:spcPts val="700"/>
              </a:spcBef>
              <a:spcAft>
                <a:spcPts val="0"/>
              </a:spcAft>
              <a:buClr>
                <a:srgbClr val="0D8774"/>
              </a:buClr>
              <a:buSzPts val="2600"/>
              <a:buFont typeface="Arial"/>
              <a:buChar char="•"/>
              <a:defRPr sz="2400" b="0" i="0" u="none" strike="noStrike" cap="none">
                <a:solidFill>
                  <a:schemeClr val="accent4"/>
                </a:solidFill>
                <a:latin typeface="Arial"/>
                <a:ea typeface="Arial"/>
                <a:cs typeface="Arial"/>
                <a:sym typeface="Arial"/>
              </a:defRPr>
            </a:lvl2pPr>
            <a:lvl3pPr marL="1371600" marR="0" lvl="2" indent="-381000" algn="l" rtl="0">
              <a:lnSpc>
                <a:spcPct val="100000"/>
              </a:lnSpc>
              <a:spcBef>
                <a:spcPts val="650"/>
              </a:spcBef>
              <a:spcAft>
                <a:spcPts val="0"/>
              </a:spcAft>
              <a:buClr>
                <a:srgbClr val="0D8774"/>
              </a:buClr>
              <a:buSzPts val="2400"/>
              <a:buFont typeface="Arial"/>
              <a:buChar char="•"/>
              <a:defRPr sz="2000" b="0" i="0" u="none" strike="noStrike" cap="none">
                <a:solidFill>
                  <a:schemeClr val="accent4"/>
                </a:solidFill>
                <a:latin typeface="Arial"/>
                <a:ea typeface="Arial"/>
                <a:cs typeface="Arial"/>
                <a:sym typeface="Arial"/>
              </a:defRPr>
            </a:lvl3pPr>
            <a:lvl4pPr marL="1828800" marR="0" lvl="3" indent="-381000" algn="l" rtl="0">
              <a:lnSpc>
                <a:spcPct val="100000"/>
              </a:lnSpc>
              <a:spcBef>
                <a:spcPts val="600"/>
              </a:spcBef>
              <a:spcAft>
                <a:spcPts val="0"/>
              </a:spcAft>
              <a:buClr>
                <a:srgbClr val="0D8774"/>
              </a:buClr>
              <a:buSzPts val="2400"/>
              <a:buFont typeface="Arial"/>
              <a:buChar char="•"/>
              <a:defRPr sz="1800" b="0" i="0" u="none" strike="noStrike" cap="none">
                <a:solidFill>
                  <a:schemeClr val="accent4"/>
                </a:solidFill>
                <a:latin typeface="Arial"/>
                <a:ea typeface="Arial"/>
                <a:cs typeface="Arial"/>
                <a:sym typeface="Arial"/>
              </a:defRPr>
            </a:lvl4pPr>
            <a:lvl5pPr marL="2286000" marR="0" lvl="4" indent="-381000" algn="l" rtl="0">
              <a:lnSpc>
                <a:spcPct val="100000"/>
              </a:lnSpc>
              <a:spcBef>
                <a:spcPts val="720"/>
              </a:spcBef>
              <a:spcAft>
                <a:spcPts val="0"/>
              </a:spcAft>
              <a:buClr>
                <a:srgbClr val="0D8774"/>
              </a:buClr>
              <a:buSzPts val="2400"/>
              <a:buFont typeface="Arial"/>
              <a:buChar char="•"/>
              <a:defRPr sz="1800" b="0" i="0" u="none" strike="noStrike" cap="none">
                <a:solidFill>
                  <a:schemeClr val="accent4"/>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39" name="Google Shape;39;p37"/>
          <p:cNvSpPr txBox="1">
            <a:spLocks noGrp="1"/>
          </p:cNvSpPr>
          <p:nvPr>
            <p:ph type="body" idx="3"/>
          </p:nvPr>
        </p:nvSpPr>
        <p:spPr>
          <a:xfrm>
            <a:off x="8067553" y="1371600"/>
            <a:ext cx="3383280" cy="461772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E8775"/>
              </a:buClr>
              <a:buSzPts val="2800"/>
              <a:buFont typeface="Arial"/>
              <a:buChar char="•"/>
              <a:defRPr sz="2800" b="0" i="0" u="none" strike="noStrike" cap="none">
                <a:solidFill>
                  <a:schemeClr val="accent4"/>
                </a:solidFill>
                <a:latin typeface="Arial"/>
                <a:ea typeface="Arial"/>
                <a:cs typeface="Arial"/>
                <a:sym typeface="Arial"/>
              </a:defRPr>
            </a:lvl1pPr>
            <a:lvl2pPr marL="914400" marR="0" lvl="1" indent="-393700" algn="l" rtl="0">
              <a:lnSpc>
                <a:spcPct val="100000"/>
              </a:lnSpc>
              <a:spcBef>
                <a:spcPts val="700"/>
              </a:spcBef>
              <a:spcAft>
                <a:spcPts val="0"/>
              </a:spcAft>
              <a:buClr>
                <a:srgbClr val="0D8774"/>
              </a:buClr>
              <a:buSzPts val="2600"/>
              <a:buFont typeface="Arial"/>
              <a:buChar char="•"/>
              <a:defRPr sz="2400" b="0" i="0" u="none" strike="noStrike" cap="none">
                <a:solidFill>
                  <a:schemeClr val="accent4"/>
                </a:solidFill>
                <a:latin typeface="Arial"/>
                <a:ea typeface="Arial"/>
                <a:cs typeface="Arial"/>
                <a:sym typeface="Arial"/>
              </a:defRPr>
            </a:lvl2pPr>
            <a:lvl3pPr marL="1371600" marR="0" lvl="2" indent="-381000" algn="l" rtl="0">
              <a:lnSpc>
                <a:spcPct val="100000"/>
              </a:lnSpc>
              <a:spcBef>
                <a:spcPts val="650"/>
              </a:spcBef>
              <a:spcAft>
                <a:spcPts val="0"/>
              </a:spcAft>
              <a:buClr>
                <a:srgbClr val="0D8774"/>
              </a:buClr>
              <a:buSzPts val="2400"/>
              <a:buFont typeface="Arial"/>
              <a:buChar char="•"/>
              <a:defRPr sz="2000" b="0" i="0" u="none" strike="noStrike" cap="none">
                <a:solidFill>
                  <a:schemeClr val="accent4"/>
                </a:solidFill>
                <a:latin typeface="Arial"/>
                <a:ea typeface="Arial"/>
                <a:cs typeface="Arial"/>
                <a:sym typeface="Arial"/>
              </a:defRPr>
            </a:lvl3pPr>
            <a:lvl4pPr marL="1828800" marR="0" lvl="3" indent="-381000" algn="l" rtl="0">
              <a:lnSpc>
                <a:spcPct val="100000"/>
              </a:lnSpc>
              <a:spcBef>
                <a:spcPts val="600"/>
              </a:spcBef>
              <a:spcAft>
                <a:spcPts val="0"/>
              </a:spcAft>
              <a:buClr>
                <a:srgbClr val="0D8774"/>
              </a:buClr>
              <a:buSzPts val="2400"/>
              <a:buFont typeface="Arial"/>
              <a:buChar char="•"/>
              <a:defRPr sz="1800" b="0" i="0" u="none" strike="noStrike" cap="none">
                <a:solidFill>
                  <a:schemeClr val="accent4"/>
                </a:solidFill>
                <a:latin typeface="Arial"/>
                <a:ea typeface="Arial"/>
                <a:cs typeface="Arial"/>
                <a:sym typeface="Arial"/>
              </a:defRPr>
            </a:lvl4pPr>
            <a:lvl5pPr marL="2286000" marR="0" lvl="4" indent="-381000" algn="l" rtl="0">
              <a:lnSpc>
                <a:spcPct val="100000"/>
              </a:lnSpc>
              <a:spcBef>
                <a:spcPts val="720"/>
              </a:spcBef>
              <a:spcAft>
                <a:spcPts val="0"/>
              </a:spcAft>
              <a:buClr>
                <a:srgbClr val="0D8774"/>
              </a:buClr>
              <a:buSzPts val="2400"/>
              <a:buFont typeface="Arial"/>
              <a:buChar char="•"/>
              <a:defRPr sz="1800" b="0" i="0" u="none" strike="noStrike" cap="none">
                <a:solidFill>
                  <a:schemeClr val="accent4"/>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40" name="Google Shape;40;p37"/>
          <p:cNvSpPr txBox="1">
            <a:spLocks noGrp="1"/>
          </p:cNvSpPr>
          <p:nvPr>
            <p:ph type="sldNum" idx="12"/>
          </p:nvPr>
        </p:nvSpPr>
        <p:spPr>
          <a:xfrm>
            <a:off x="10914323" y="6437376"/>
            <a:ext cx="533400" cy="18288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Content">
  <p:cSld name="1_Title and Content 2">
    <p:spTree>
      <p:nvGrpSpPr>
        <p:cNvPr id="1" name="Shape 41"/>
        <p:cNvGrpSpPr/>
        <p:nvPr/>
      </p:nvGrpSpPr>
      <p:grpSpPr>
        <a:xfrm>
          <a:off x="0" y="0"/>
          <a:ext cx="0" cy="0"/>
          <a:chOff x="0" y="0"/>
          <a:chExt cx="0" cy="0"/>
        </a:xfrm>
      </p:grpSpPr>
      <p:sp>
        <p:nvSpPr>
          <p:cNvPr id="42" name="Google Shape;42;p38"/>
          <p:cNvSpPr txBox="1">
            <a:spLocks noGrp="1"/>
          </p:cNvSpPr>
          <p:nvPr>
            <p:ph type="title"/>
          </p:nvPr>
        </p:nvSpPr>
        <p:spPr>
          <a:xfrm>
            <a:off x="731520" y="548640"/>
            <a:ext cx="10721705" cy="433945"/>
          </a:xfrm>
          <a:prstGeom prst="rect">
            <a:avLst/>
          </a:prstGeom>
          <a:noFill/>
          <a:ln>
            <a:noFill/>
          </a:ln>
        </p:spPr>
        <p:txBody>
          <a:bodyPr spcFirstLastPara="1" wrap="square" lIns="0" tIns="45700" rIns="0" bIns="0" anchor="t" anchorCtr="0">
            <a:spAutoFit/>
          </a:bodyPr>
          <a:lstStyle>
            <a:lvl1pPr marR="0" lvl="0" algn="l" rtl="0">
              <a:lnSpc>
                <a:spcPct val="90000"/>
              </a:lnSpc>
              <a:spcBef>
                <a:spcPts val="0"/>
              </a:spcBef>
              <a:spcAft>
                <a:spcPts val="0"/>
              </a:spcAft>
              <a:buClr>
                <a:srgbClr val="000000"/>
              </a:buClr>
              <a:buSzPts val="1400"/>
              <a:buFont typeface="Arial"/>
              <a:buNone/>
              <a:defRPr sz="2800" b="1" i="0" u="none" strike="noStrike" cap="none">
                <a:solidFill>
                  <a:srgbClr val="0B3F3A"/>
                </a:solidFill>
                <a:latin typeface="Arial"/>
                <a:ea typeface="Arial"/>
                <a:cs typeface="Arial"/>
                <a:sym typeface="Arial"/>
              </a:defRPr>
            </a:lvl1pPr>
            <a:lvl2pPr marR="0" lvl="1"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43" name="Google Shape;43;p38"/>
          <p:cNvSpPr txBox="1">
            <a:spLocks noGrp="1"/>
          </p:cNvSpPr>
          <p:nvPr>
            <p:ph type="body" idx="1"/>
          </p:nvPr>
        </p:nvSpPr>
        <p:spPr>
          <a:xfrm>
            <a:off x="731520" y="1371600"/>
            <a:ext cx="3383280" cy="51206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700"/>
              </a:spcBef>
              <a:spcAft>
                <a:spcPts val="0"/>
              </a:spcAft>
              <a:buClr>
                <a:srgbClr val="0E8775"/>
              </a:buClr>
              <a:buSzPts val="2800"/>
              <a:buFont typeface="Arial"/>
              <a:buNone/>
              <a:defRPr sz="1600" b="1" i="0" u="none" strike="noStrike" cap="none">
                <a:solidFill>
                  <a:schemeClr val="dk1"/>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44" name="Google Shape;44;p38"/>
          <p:cNvSpPr txBox="1">
            <a:spLocks noGrp="1"/>
          </p:cNvSpPr>
          <p:nvPr>
            <p:ph type="body" idx="2"/>
          </p:nvPr>
        </p:nvSpPr>
        <p:spPr>
          <a:xfrm>
            <a:off x="731520" y="2030955"/>
            <a:ext cx="3383280" cy="395020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E8775"/>
              </a:buClr>
              <a:buSzPts val="2800"/>
              <a:buFont typeface="Arial"/>
              <a:buChar char="•"/>
              <a:defRPr sz="2800" b="0" i="0" u="none" strike="noStrike" cap="none">
                <a:solidFill>
                  <a:schemeClr val="accent4"/>
                </a:solidFill>
                <a:latin typeface="Arial"/>
                <a:ea typeface="Arial"/>
                <a:cs typeface="Arial"/>
                <a:sym typeface="Arial"/>
              </a:defRPr>
            </a:lvl1pPr>
            <a:lvl2pPr marL="914400" marR="0" lvl="1" indent="-393700" algn="l" rtl="0">
              <a:lnSpc>
                <a:spcPct val="100000"/>
              </a:lnSpc>
              <a:spcBef>
                <a:spcPts val="700"/>
              </a:spcBef>
              <a:spcAft>
                <a:spcPts val="0"/>
              </a:spcAft>
              <a:buClr>
                <a:srgbClr val="0D8774"/>
              </a:buClr>
              <a:buSzPts val="2600"/>
              <a:buFont typeface="Arial"/>
              <a:buChar char="•"/>
              <a:defRPr sz="2400" b="0" i="0" u="none" strike="noStrike" cap="none">
                <a:solidFill>
                  <a:schemeClr val="accent4"/>
                </a:solidFill>
                <a:latin typeface="Arial"/>
                <a:ea typeface="Arial"/>
                <a:cs typeface="Arial"/>
                <a:sym typeface="Arial"/>
              </a:defRPr>
            </a:lvl2pPr>
            <a:lvl3pPr marL="1371600" marR="0" lvl="2" indent="-381000" algn="l" rtl="0">
              <a:lnSpc>
                <a:spcPct val="100000"/>
              </a:lnSpc>
              <a:spcBef>
                <a:spcPts val="650"/>
              </a:spcBef>
              <a:spcAft>
                <a:spcPts val="0"/>
              </a:spcAft>
              <a:buClr>
                <a:srgbClr val="0D8774"/>
              </a:buClr>
              <a:buSzPts val="2400"/>
              <a:buFont typeface="Arial"/>
              <a:buChar char="•"/>
              <a:defRPr sz="2000" b="0" i="0" u="none" strike="noStrike" cap="none">
                <a:solidFill>
                  <a:schemeClr val="accent4"/>
                </a:solidFill>
                <a:latin typeface="Arial"/>
                <a:ea typeface="Arial"/>
                <a:cs typeface="Arial"/>
                <a:sym typeface="Arial"/>
              </a:defRPr>
            </a:lvl3pPr>
            <a:lvl4pPr marL="1828800" marR="0" lvl="3" indent="-381000" algn="l" rtl="0">
              <a:lnSpc>
                <a:spcPct val="100000"/>
              </a:lnSpc>
              <a:spcBef>
                <a:spcPts val="600"/>
              </a:spcBef>
              <a:spcAft>
                <a:spcPts val="0"/>
              </a:spcAft>
              <a:buClr>
                <a:srgbClr val="0D8774"/>
              </a:buClr>
              <a:buSzPts val="2400"/>
              <a:buFont typeface="Arial"/>
              <a:buChar char="•"/>
              <a:defRPr sz="1800" b="0" i="0" u="none" strike="noStrike" cap="none">
                <a:solidFill>
                  <a:schemeClr val="accent4"/>
                </a:solidFill>
                <a:latin typeface="Arial"/>
                <a:ea typeface="Arial"/>
                <a:cs typeface="Arial"/>
                <a:sym typeface="Arial"/>
              </a:defRPr>
            </a:lvl4pPr>
            <a:lvl5pPr marL="2286000" marR="0" lvl="4" indent="-381000" algn="l" rtl="0">
              <a:lnSpc>
                <a:spcPct val="100000"/>
              </a:lnSpc>
              <a:spcBef>
                <a:spcPts val="720"/>
              </a:spcBef>
              <a:spcAft>
                <a:spcPts val="0"/>
              </a:spcAft>
              <a:buClr>
                <a:srgbClr val="0D8774"/>
              </a:buClr>
              <a:buSzPts val="2400"/>
              <a:buFont typeface="Arial"/>
              <a:buChar char="•"/>
              <a:defRPr sz="1800" b="0" i="0" u="none" strike="noStrike" cap="none">
                <a:solidFill>
                  <a:schemeClr val="accent4"/>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45" name="Google Shape;45;p38"/>
          <p:cNvSpPr txBox="1">
            <a:spLocks noGrp="1"/>
          </p:cNvSpPr>
          <p:nvPr>
            <p:ph type="body" idx="3"/>
          </p:nvPr>
        </p:nvSpPr>
        <p:spPr>
          <a:xfrm>
            <a:off x="4400732" y="1371600"/>
            <a:ext cx="3383280" cy="51206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700"/>
              </a:spcBef>
              <a:spcAft>
                <a:spcPts val="0"/>
              </a:spcAft>
              <a:buClr>
                <a:srgbClr val="0E8775"/>
              </a:buClr>
              <a:buSzPts val="2800"/>
              <a:buFont typeface="Arial"/>
              <a:buNone/>
              <a:defRPr sz="1600" b="1" i="0" u="none" strike="noStrike" cap="none">
                <a:solidFill>
                  <a:schemeClr val="dk1"/>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46" name="Google Shape;46;p38"/>
          <p:cNvSpPr txBox="1">
            <a:spLocks noGrp="1"/>
          </p:cNvSpPr>
          <p:nvPr>
            <p:ph type="body" idx="4"/>
          </p:nvPr>
        </p:nvSpPr>
        <p:spPr>
          <a:xfrm>
            <a:off x="4397981" y="2030956"/>
            <a:ext cx="3383280" cy="395020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E8775"/>
              </a:buClr>
              <a:buSzPts val="2800"/>
              <a:buFont typeface="Arial"/>
              <a:buChar char="•"/>
              <a:defRPr sz="2800" b="0" i="0" u="none" strike="noStrike" cap="none">
                <a:solidFill>
                  <a:schemeClr val="accent4"/>
                </a:solidFill>
                <a:latin typeface="Arial"/>
                <a:ea typeface="Arial"/>
                <a:cs typeface="Arial"/>
                <a:sym typeface="Arial"/>
              </a:defRPr>
            </a:lvl1pPr>
            <a:lvl2pPr marL="914400" marR="0" lvl="1" indent="-393700" algn="l" rtl="0">
              <a:lnSpc>
                <a:spcPct val="100000"/>
              </a:lnSpc>
              <a:spcBef>
                <a:spcPts val="700"/>
              </a:spcBef>
              <a:spcAft>
                <a:spcPts val="0"/>
              </a:spcAft>
              <a:buClr>
                <a:srgbClr val="0D8774"/>
              </a:buClr>
              <a:buSzPts val="2600"/>
              <a:buFont typeface="Arial"/>
              <a:buChar char="•"/>
              <a:defRPr sz="2400" b="0" i="0" u="none" strike="noStrike" cap="none">
                <a:solidFill>
                  <a:schemeClr val="accent4"/>
                </a:solidFill>
                <a:latin typeface="Arial"/>
                <a:ea typeface="Arial"/>
                <a:cs typeface="Arial"/>
                <a:sym typeface="Arial"/>
              </a:defRPr>
            </a:lvl2pPr>
            <a:lvl3pPr marL="1371600" marR="0" lvl="2" indent="-381000" algn="l" rtl="0">
              <a:lnSpc>
                <a:spcPct val="100000"/>
              </a:lnSpc>
              <a:spcBef>
                <a:spcPts val="650"/>
              </a:spcBef>
              <a:spcAft>
                <a:spcPts val="0"/>
              </a:spcAft>
              <a:buClr>
                <a:srgbClr val="0D8774"/>
              </a:buClr>
              <a:buSzPts val="2400"/>
              <a:buFont typeface="Arial"/>
              <a:buChar char="•"/>
              <a:defRPr sz="2000" b="0" i="0" u="none" strike="noStrike" cap="none">
                <a:solidFill>
                  <a:schemeClr val="accent4"/>
                </a:solidFill>
                <a:latin typeface="Arial"/>
                <a:ea typeface="Arial"/>
                <a:cs typeface="Arial"/>
                <a:sym typeface="Arial"/>
              </a:defRPr>
            </a:lvl3pPr>
            <a:lvl4pPr marL="1828800" marR="0" lvl="3" indent="-381000" algn="l" rtl="0">
              <a:lnSpc>
                <a:spcPct val="100000"/>
              </a:lnSpc>
              <a:spcBef>
                <a:spcPts val="600"/>
              </a:spcBef>
              <a:spcAft>
                <a:spcPts val="0"/>
              </a:spcAft>
              <a:buClr>
                <a:srgbClr val="0D8774"/>
              </a:buClr>
              <a:buSzPts val="2400"/>
              <a:buFont typeface="Arial"/>
              <a:buChar char="•"/>
              <a:defRPr sz="1800" b="0" i="0" u="none" strike="noStrike" cap="none">
                <a:solidFill>
                  <a:schemeClr val="accent4"/>
                </a:solidFill>
                <a:latin typeface="Arial"/>
                <a:ea typeface="Arial"/>
                <a:cs typeface="Arial"/>
                <a:sym typeface="Arial"/>
              </a:defRPr>
            </a:lvl4pPr>
            <a:lvl5pPr marL="2286000" marR="0" lvl="4" indent="-381000" algn="l" rtl="0">
              <a:lnSpc>
                <a:spcPct val="100000"/>
              </a:lnSpc>
              <a:spcBef>
                <a:spcPts val="720"/>
              </a:spcBef>
              <a:spcAft>
                <a:spcPts val="0"/>
              </a:spcAft>
              <a:buClr>
                <a:srgbClr val="0D8774"/>
              </a:buClr>
              <a:buSzPts val="2400"/>
              <a:buFont typeface="Arial"/>
              <a:buChar char="•"/>
              <a:defRPr sz="1800" b="0" i="0" u="none" strike="noStrike" cap="none">
                <a:solidFill>
                  <a:schemeClr val="accent4"/>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47" name="Google Shape;47;p38"/>
          <p:cNvSpPr txBox="1">
            <a:spLocks noGrp="1"/>
          </p:cNvSpPr>
          <p:nvPr>
            <p:ph type="body" idx="5"/>
          </p:nvPr>
        </p:nvSpPr>
        <p:spPr>
          <a:xfrm>
            <a:off x="8064443" y="1371600"/>
            <a:ext cx="3383280" cy="51206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700"/>
              </a:spcBef>
              <a:spcAft>
                <a:spcPts val="0"/>
              </a:spcAft>
              <a:buClr>
                <a:srgbClr val="0E8775"/>
              </a:buClr>
              <a:buSzPts val="2800"/>
              <a:buFont typeface="Arial"/>
              <a:buNone/>
              <a:defRPr sz="1600" b="1" i="0" u="none" strike="noStrike" cap="none">
                <a:solidFill>
                  <a:schemeClr val="dk1"/>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48" name="Google Shape;48;p38"/>
          <p:cNvSpPr txBox="1">
            <a:spLocks noGrp="1"/>
          </p:cNvSpPr>
          <p:nvPr>
            <p:ph type="body" idx="6"/>
          </p:nvPr>
        </p:nvSpPr>
        <p:spPr>
          <a:xfrm>
            <a:off x="8067553" y="2030956"/>
            <a:ext cx="3383280" cy="395020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E8775"/>
              </a:buClr>
              <a:buSzPts val="2800"/>
              <a:buFont typeface="Arial"/>
              <a:buChar char="•"/>
              <a:defRPr sz="2800" b="0" i="0" u="none" strike="noStrike" cap="none">
                <a:solidFill>
                  <a:schemeClr val="accent4"/>
                </a:solidFill>
                <a:latin typeface="Arial"/>
                <a:ea typeface="Arial"/>
                <a:cs typeface="Arial"/>
                <a:sym typeface="Arial"/>
              </a:defRPr>
            </a:lvl1pPr>
            <a:lvl2pPr marL="914400" marR="0" lvl="1" indent="-393700" algn="l" rtl="0">
              <a:lnSpc>
                <a:spcPct val="100000"/>
              </a:lnSpc>
              <a:spcBef>
                <a:spcPts val="700"/>
              </a:spcBef>
              <a:spcAft>
                <a:spcPts val="0"/>
              </a:spcAft>
              <a:buClr>
                <a:srgbClr val="0D8774"/>
              </a:buClr>
              <a:buSzPts val="2600"/>
              <a:buFont typeface="Arial"/>
              <a:buChar char="•"/>
              <a:defRPr sz="2400" b="0" i="0" u="none" strike="noStrike" cap="none">
                <a:solidFill>
                  <a:schemeClr val="accent4"/>
                </a:solidFill>
                <a:latin typeface="Arial"/>
                <a:ea typeface="Arial"/>
                <a:cs typeface="Arial"/>
                <a:sym typeface="Arial"/>
              </a:defRPr>
            </a:lvl2pPr>
            <a:lvl3pPr marL="1371600" marR="0" lvl="2" indent="-381000" algn="l" rtl="0">
              <a:lnSpc>
                <a:spcPct val="100000"/>
              </a:lnSpc>
              <a:spcBef>
                <a:spcPts val="650"/>
              </a:spcBef>
              <a:spcAft>
                <a:spcPts val="0"/>
              </a:spcAft>
              <a:buClr>
                <a:srgbClr val="0D8774"/>
              </a:buClr>
              <a:buSzPts val="2400"/>
              <a:buFont typeface="Arial"/>
              <a:buChar char="•"/>
              <a:defRPr sz="2000" b="0" i="0" u="none" strike="noStrike" cap="none">
                <a:solidFill>
                  <a:schemeClr val="accent4"/>
                </a:solidFill>
                <a:latin typeface="Arial"/>
                <a:ea typeface="Arial"/>
                <a:cs typeface="Arial"/>
                <a:sym typeface="Arial"/>
              </a:defRPr>
            </a:lvl3pPr>
            <a:lvl4pPr marL="1828800" marR="0" lvl="3" indent="-381000" algn="l" rtl="0">
              <a:lnSpc>
                <a:spcPct val="100000"/>
              </a:lnSpc>
              <a:spcBef>
                <a:spcPts val="600"/>
              </a:spcBef>
              <a:spcAft>
                <a:spcPts val="0"/>
              </a:spcAft>
              <a:buClr>
                <a:srgbClr val="0D8774"/>
              </a:buClr>
              <a:buSzPts val="2400"/>
              <a:buFont typeface="Arial"/>
              <a:buChar char="•"/>
              <a:defRPr sz="1800" b="0" i="0" u="none" strike="noStrike" cap="none">
                <a:solidFill>
                  <a:schemeClr val="accent4"/>
                </a:solidFill>
                <a:latin typeface="Arial"/>
                <a:ea typeface="Arial"/>
                <a:cs typeface="Arial"/>
                <a:sym typeface="Arial"/>
              </a:defRPr>
            </a:lvl4pPr>
            <a:lvl5pPr marL="2286000" marR="0" lvl="4" indent="-381000" algn="l" rtl="0">
              <a:lnSpc>
                <a:spcPct val="100000"/>
              </a:lnSpc>
              <a:spcBef>
                <a:spcPts val="720"/>
              </a:spcBef>
              <a:spcAft>
                <a:spcPts val="0"/>
              </a:spcAft>
              <a:buClr>
                <a:srgbClr val="0D8774"/>
              </a:buClr>
              <a:buSzPts val="2400"/>
              <a:buFont typeface="Arial"/>
              <a:buChar char="•"/>
              <a:defRPr sz="1800" b="0" i="0" u="none" strike="noStrike" cap="none">
                <a:solidFill>
                  <a:schemeClr val="accent4"/>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49" name="Google Shape;49;p38"/>
          <p:cNvSpPr txBox="1">
            <a:spLocks noGrp="1"/>
          </p:cNvSpPr>
          <p:nvPr>
            <p:ph type="sldNum" idx="12"/>
          </p:nvPr>
        </p:nvSpPr>
        <p:spPr>
          <a:xfrm>
            <a:off x="10914323" y="6437376"/>
            <a:ext cx="533400" cy="18288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Content">
  <p:cSld name="2_Title Only">
    <p:spTree>
      <p:nvGrpSpPr>
        <p:cNvPr id="1" name="Shape 50"/>
        <p:cNvGrpSpPr/>
        <p:nvPr/>
      </p:nvGrpSpPr>
      <p:grpSpPr>
        <a:xfrm>
          <a:off x="0" y="0"/>
          <a:ext cx="0" cy="0"/>
          <a:chOff x="0" y="0"/>
          <a:chExt cx="0" cy="0"/>
        </a:xfrm>
      </p:grpSpPr>
      <p:sp>
        <p:nvSpPr>
          <p:cNvPr id="51" name="Google Shape;51;p41"/>
          <p:cNvSpPr txBox="1">
            <a:spLocks noGrp="1"/>
          </p:cNvSpPr>
          <p:nvPr>
            <p:ph type="title"/>
          </p:nvPr>
        </p:nvSpPr>
        <p:spPr>
          <a:xfrm>
            <a:off x="731520" y="548640"/>
            <a:ext cx="10721705" cy="433945"/>
          </a:xfrm>
          <a:prstGeom prst="rect">
            <a:avLst/>
          </a:prstGeom>
          <a:noFill/>
          <a:ln>
            <a:noFill/>
          </a:ln>
        </p:spPr>
        <p:txBody>
          <a:bodyPr spcFirstLastPara="1" wrap="square" lIns="0" tIns="45700" rIns="0" bIns="0" anchor="t" anchorCtr="0">
            <a:spAutoFit/>
          </a:bodyPr>
          <a:lstStyle>
            <a:lvl1pPr marR="0" lvl="0" algn="l" rtl="0">
              <a:lnSpc>
                <a:spcPct val="90000"/>
              </a:lnSpc>
              <a:spcBef>
                <a:spcPts val="0"/>
              </a:spcBef>
              <a:spcAft>
                <a:spcPts val="0"/>
              </a:spcAft>
              <a:buClr>
                <a:srgbClr val="000000"/>
              </a:buClr>
              <a:buSzPts val="1400"/>
              <a:buFont typeface="Arial"/>
              <a:buNone/>
              <a:defRPr sz="2800" b="1" i="0" u="none" strike="noStrike" cap="none">
                <a:solidFill>
                  <a:srgbClr val="0B3F3A"/>
                </a:solidFill>
                <a:latin typeface="Arial"/>
                <a:ea typeface="Arial"/>
                <a:cs typeface="Arial"/>
                <a:sym typeface="Arial"/>
              </a:defRPr>
            </a:lvl1pPr>
            <a:lvl2pPr marR="0" lvl="1"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52" name="Google Shape;52;p41"/>
          <p:cNvSpPr txBox="1">
            <a:spLocks noGrp="1"/>
          </p:cNvSpPr>
          <p:nvPr>
            <p:ph type="sldNum" idx="12"/>
          </p:nvPr>
        </p:nvSpPr>
        <p:spPr>
          <a:xfrm>
            <a:off x="10914323" y="6437376"/>
            <a:ext cx="533400" cy="18288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5" Type="http://schemas.openxmlformats.org/officeDocument/2006/relationships/slideLayout" Target="../slideLayouts/slideLayout9.xml"/><Relationship Id="rId10" Type="http://schemas.openxmlformats.org/officeDocument/2006/relationships/image" Target="../media/image1.png"/><Relationship Id="rId4" Type="http://schemas.openxmlformats.org/officeDocument/2006/relationships/slideLayout" Target="../slideLayouts/slideLayout8.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Shape 9"/>
        <p:cNvGrpSpPr/>
        <p:nvPr/>
      </p:nvGrpSpPr>
      <p:grpSpPr>
        <a:xfrm>
          <a:off x="0" y="0"/>
          <a:ext cx="0" cy="0"/>
          <a:chOff x="0" y="0"/>
          <a:chExt cx="0" cy="0"/>
        </a:xfrm>
      </p:grpSpPr>
      <p:sp>
        <p:nvSpPr>
          <p:cNvPr id="10" name="Google Shape;10;p31"/>
          <p:cNvSpPr/>
          <p:nvPr/>
        </p:nvSpPr>
        <p:spPr>
          <a:xfrm>
            <a:off x="0" y="0"/>
            <a:ext cx="12192000" cy="182880"/>
          </a:xfrm>
          <a:prstGeom prst="rect">
            <a:avLst/>
          </a:prstGeom>
          <a:solidFill>
            <a:srgbClr val="0E877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Shape 23"/>
        <p:cNvGrpSpPr/>
        <p:nvPr/>
      </p:nvGrpSpPr>
      <p:grpSpPr>
        <a:xfrm>
          <a:off x="0" y="0"/>
          <a:ext cx="0" cy="0"/>
          <a:chOff x="0" y="0"/>
          <a:chExt cx="0" cy="0"/>
        </a:xfrm>
      </p:grpSpPr>
      <p:sp>
        <p:nvSpPr>
          <p:cNvPr id="24" name="Google Shape;24;p33"/>
          <p:cNvSpPr txBox="1">
            <a:spLocks noGrp="1"/>
          </p:cNvSpPr>
          <p:nvPr>
            <p:ph type="sldNum" idx="12"/>
          </p:nvPr>
        </p:nvSpPr>
        <p:spPr>
          <a:xfrm>
            <a:off x="10914323" y="6434289"/>
            <a:ext cx="533400" cy="182880"/>
          </a:xfrm>
          <a:prstGeom prst="rect">
            <a:avLst/>
          </a:prstGeom>
          <a:noFill/>
          <a:ln>
            <a:noFill/>
          </a:ln>
        </p:spPr>
        <p:txBody>
          <a:bodyPr spcFirstLastPara="1" wrap="square" lIns="0" tIns="0" rIns="0" bIns="0"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rgbClr val="006197"/>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rgbClr val="006197"/>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rgbClr val="006197"/>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rgbClr val="006197"/>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rgbClr val="006197"/>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rgbClr val="006197"/>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rgbClr val="006197"/>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rgbClr val="006197"/>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25" name="Google Shape;25;p33"/>
          <p:cNvSpPr/>
          <p:nvPr/>
        </p:nvSpPr>
        <p:spPr>
          <a:xfrm>
            <a:off x="0" y="0"/>
            <a:ext cx="12192000" cy="182880"/>
          </a:xfrm>
          <a:prstGeom prst="rect">
            <a:avLst/>
          </a:prstGeom>
          <a:solidFill>
            <a:srgbClr val="0E877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cxnSp>
        <p:nvCxnSpPr>
          <p:cNvPr id="26" name="Google Shape;26;p33"/>
          <p:cNvCxnSpPr/>
          <p:nvPr/>
        </p:nvCxnSpPr>
        <p:spPr>
          <a:xfrm>
            <a:off x="1311072" y="6342849"/>
            <a:ext cx="10123894" cy="0"/>
          </a:xfrm>
          <a:prstGeom prst="straightConnector1">
            <a:avLst/>
          </a:prstGeom>
          <a:noFill/>
          <a:ln w="9525" cap="flat" cmpd="sng">
            <a:solidFill>
              <a:schemeClr val="lt2"/>
            </a:solidFill>
            <a:prstDash val="solid"/>
            <a:round/>
            <a:headEnd type="none" w="sm" len="sm"/>
            <a:tailEnd type="none" w="sm" len="sm"/>
          </a:ln>
        </p:spPr>
      </p:cxnSp>
      <p:sp>
        <p:nvSpPr>
          <p:cNvPr id="27" name="Google Shape;27;p33"/>
          <p:cNvSpPr/>
          <p:nvPr/>
        </p:nvSpPr>
        <p:spPr>
          <a:xfrm>
            <a:off x="1311072" y="6434289"/>
            <a:ext cx="6412938" cy="177215"/>
          </a:xfrm>
          <a:prstGeom prst="rect">
            <a:avLst/>
          </a:prstGeom>
          <a:noFill/>
          <a:ln>
            <a:noFill/>
          </a:ln>
        </p:spPr>
        <p:txBody>
          <a:bodyPr spcFirstLastPara="1" wrap="square" lIns="0" tIns="0" rIns="0" bIns="0" anchor="ctr" anchorCtr="0">
            <a:noAutofit/>
          </a:bodyPr>
          <a:lstStyle/>
          <a:p>
            <a:pPr marL="0" marR="0" lvl="0" indent="0" algn="l" rtl="0">
              <a:lnSpc>
                <a:spcPct val="50000"/>
              </a:lnSpc>
              <a:spcBef>
                <a:spcPts val="0"/>
              </a:spcBef>
              <a:spcAft>
                <a:spcPts val="0"/>
              </a:spcAft>
              <a:buClr>
                <a:srgbClr val="006197"/>
              </a:buClr>
              <a:buSzPts val="800"/>
              <a:buFont typeface="Arial"/>
              <a:buNone/>
            </a:pPr>
            <a:r>
              <a:rPr lang="en-US" sz="1000" b="1" i="0" u="none" strike="noStrike" cap="none">
                <a:solidFill>
                  <a:srgbClr val="033F3A"/>
                </a:solidFill>
                <a:latin typeface="Arial"/>
                <a:ea typeface="Arial"/>
                <a:cs typeface="Arial"/>
                <a:sym typeface="Arial"/>
              </a:rPr>
              <a:t>Interagency Accessibility Forum (IAAF)</a:t>
            </a:r>
            <a:endParaRPr sz="1000" b="1" i="0" u="none" strike="noStrike" cap="none">
              <a:solidFill>
                <a:srgbClr val="033F3A"/>
              </a:solidFill>
              <a:latin typeface="Arial"/>
              <a:ea typeface="Arial"/>
              <a:cs typeface="Arial"/>
              <a:sym typeface="Arial"/>
            </a:endParaRPr>
          </a:p>
        </p:txBody>
      </p:sp>
      <p:pic>
        <p:nvPicPr>
          <p:cNvPr id="28" name="Google Shape;28;p33"/>
          <p:cNvPicPr preferRelativeResize="0"/>
          <p:nvPr/>
        </p:nvPicPr>
        <p:blipFill rotWithShape="1">
          <a:blip r:embed="rId10">
            <a:alphaModFix/>
          </a:blip>
          <a:srcRect/>
          <a:stretch/>
        </p:blipFill>
        <p:spPr>
          <a:xfrm>
            <a:off x="733494" y="6205689"/>
            <a:ext cx="452005" cy="4572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hyperlink" Target="https://bidenwhitehouse.archives.gov/omb/management/ofcio/m-24-08-strengthening-digital-accessibility-and-the-management-of-section-508-of-the-rehabilitation-act/" TargetMode="External"/><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
          <p:cNvSpPr txBox="1">
            <a:spLocks noGrp="1"/>
          </p:cNvSpPr>
          <p:nvPr>
            <p:ph type="title"/>
          </p:nvPr>
        </p:nvSpPr>
        <p:spPr>
          <a:xfrm>
            <a:off x="1523998" y="3223382"/>
            <a:ext cx="91440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a:t>An Approach for Tracking and Managing Section 508 Informal Complaints</a:t>
            </a:r>
            <a:endParaRPr/>
          </a:p>
        </p:txBody>
      </p:sp>
      <p:pic>
        <p:nvPicPr>
          <p:cNvPr id="110" name="Google Shape;110;p1" descr="Interagency Accessibility Forum and logo"/>
          <p:cNvPicPr preferRelativeResize="0">
            <a:picLocks noGrp="1"/>
          </p:cNvPicPr>
          <p:nvPr>
            <p:ph type="pic" idx="2"/>
          </p:nvPr>
        </p:nvPicPr>
        <p:blipFill rotWithShape="1">
          <a:blip r:embed="rId3">
            <a:alphaModFix/>
          </a:blip>
          <a:srcRect l="67" r="67"/>
          <a:stretch/>
        </p:blipFill>
        <p:spPr>
          <a:xfrm>
            <a:off x="3044789" y="1051701"/>
            <a:ext cx="6102417" cy="1828800"/>
          </a:xfrm>
          <a:prstGeom prst="rect">
            <a:avLst/>
          </a:prstGeom>
          <a:noFill/>
          <a:ln>
            <a:noFill/>
          </a:ln>
        </p:spPr>
      </p:pic>
      <p:sp>
        <p:nvSpPr>
          <p:cNvPr id="111" name="Google Shape;111;p1"/>
          <p:cNvSpPr txBox="1">
            <a:spLocks noGrp="1"/>
          </p:cNvSpPr>
          <p:nvPr>
            <p:ph type="body" idx="1"/>
          </p:nvPr>
        </p:nvSpPr>
        <p:spPr>
          <a:xfrm>
            <a:off x="3240086" y="4654423"/>
            <a:ext cx="5711825" cy="9144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400"/>
              <a:buNone/>
            </a:pPr>
            <a:r>
              <a:rPr lang="en-US" sz="2000"/>
              <a:t>Ameenah Ghoston</a:t>
            </a:r>
            <a:endParaRPr/>
          </a:p>
          <a:p>
            <a:pPr marL="0" lvl="0" indent="0" algn="ctr" rtl="0">
              <a:lnSpc>
                <a:spcPct val="100000"/>
              </a:lnSpc>
              <a:spcBef>
                <a:spcPts val="0"/>
              </a:spcBef>
              <a:spcAft>
                <a:spcPts val="0"/>
              </a:spcAft>
              <a:buSzPts val="1400"/>
              <a:buNone/>
            </a:pPr>
            <a:r>
              <a:rPr lang="en-US" sz="2000"/>
              <a:t>May 21, 2026</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10"/>
          <p:cNvSpPr txBox="1">
            <a:spLocks noGrp="1"/>
          </p:cNvSpPr>
          <p:nvPr>
            <p:ph type="title"/>
          </p:nvPr>
        </p:nvSpPr>
        <p:spPr>
          <a:xfrm>
            <a:off x="731520" y="548640"/>
            <a:ext cx="10721705" cy="433945"/>
          </a:xfrm>
          <a:prstGeom prst="rect">
            <a:avLst/>
          </a:prstGeom>
          <a:noFill/>
          <a:ln>
            <a:noFill/>
          </a:ln>
        </p:spPr>
        <p:txBody>
          <a:bodyPr spcFirstLastPara="1" wrap="square" lIns="0" tIns="45700" rIns="0" bIns="0" anchor="t" anchorCtr="0">
            <a:spAutoFit/>
          </a:bodyPr>
          <a:lstStyle/>
          <a:p>
            <a:pPr marL="0" marR="0" lvl="0" indent="0" algn="l" rtl="0">
              <a:lnSpc>
                <a:spcPct val="90000"/>
              </a:lnSpc>
              <a:spcBef>
                <a:spcPts val="0"/>
              </a:spcBef>
              <a:spcAft>
                <a:spcPts val="0"/>
              </a:spcAft>
              <a:buClr>
                <a:srgbClr val="000000"/>
              </a:buClr>
              <a:buSzPts val="1400"/>
              <a:buFont typeface="Arial"/>
              <a:buNone/>
            </a:pPr>
            <a:r>
              <a:rPr lang="en-US"/>
              <a:t>What Is An Informal Section 508 Complaint</a:t>
            </a:r>
            <a:endParaRPr/>
          </a:p>
        </p:txBody>
      </p:sp>
      <p:sp>
        <p:nvSpPr>
          <p:cNvPr id="195" name="Google Shape;195;p10"/>
          <p:cNvSpPr txBox="1">
            <a:spLocks noGrp="1"/>
          </p:cNvSpPr>
          <p:nvPr>
            <p:ph type="body" idx="1"/>
          </p:nvPr>
        </p:nvSpPr>
        <p:spPr>
          <a:xfrm>
            <a:off x="645150" y="1120151"/>
            <a:ext cx="5451000" cy="4862100"/>
          </a:xfrm>
          <a:prstGeom prst="rect">
            <a:avLst/>
          </a:prstGeom>
          <a:noFill/>
          <a:ln w="9525" cap="flat" cmpd="sng">
            <a:solidFill>
              <a:srgbClr val="0E8775"/>
            </a:solidFill>
            <a:prstDash val="solid"/>
            <a:round/>
            <a:headEnd type="none" w="sm" len="sm"/>
            <a:tailEnd type="none" w="sm" len="sm"/>
          </a:ln>
        </p:spPr>
        <p:txBody>
          <a:bodyPr spcFirstLastPara="1" wrap="square" lIns="91425" tIns="45700" rIns="91425" bIns="45700" anchor="t" anchorCtr="0">
            <a:noAutofit/>
          </a:bodyPr>
          <a:lstStyle/>
          <a:p>
            <a:pPr marL="50800" lvl="0" indent="0" algn="l" rtl="0">
              <a:lnSpc>
                <a:spcPct val="100000"/>
              </a:lnSpc>
              <a:spcBef>
                <a:spcPts val="700"/>
              </a:spcBef>
              <a:spcAft>
                <a:spcPts val="0"/>
              </a:spcAft>
              <a:buSzPts val="2800"/>
              <a:buNone/>
            </a:pPr>
            <a:r>
              <a:rPr lang="en-US" sz="2000" u="sng"/>
              <a:t>Definition</a:t>
            </a:r>
            <a:endParaRPr/>
          </a:p>
          <a:p>
            <a:pPr marL="457200" marR="0" lvl="0" indent="-406400" algn="l" rtl="0">
              <a:lnSpc>
                <a:spcPct val="100000"/>
              </a:lnSpc>
              <a:spcBef>
                <a:spcPts val="700"/>
              </a:spcBef>
              <a:spcAft>
                <a:spcPts val="0"/>
              </a:spcAft>
              <a:buClr>
                <a:srgbClr val="0E8775"/>
              </a:buClr>
              <a:buSzPts val="2800"/>
              <a:buFont typeface="Arial"/>
              <a:buChar char="•"/>
            </a:pPr>
            <a:r>
              <a:rPr lang="en-US" sz="1700"/>
              <a:t>An informal Section 508 complaint is a concern or request raised by an individual (employee or member of the public) about accessibility barriers in ICT, but it is not submitted through an official legal or administrative process.</a:t>
            </a:r>
            <a:endParaRPr/>
          </a:p>
          <a:p>
            <a:pPr marL="457200" marR="0" lvl="0" indent="-406400" algn="l" rtl="0">
              <a:lnSpc>
                <a:spcPct val="100000"/>
              </a:lnSpc>
              <a:spcBef>
                <a:spcPts val="700"/>
              </a:spcBef>
              <a:spcAft>
                <a:spcPts val="0"/>
              </a:spcAft>
              <a:buClr>
                <a:srgbClr val="0E8775"/>
              </a:buClr>
              <a:buSzPts val="2800"/>
              <a:buFont typeface="Arial"/>
              <a:buChar char="•"/>
            </a:pPr>
            <a:r>
              <a:rPr lang="en-US" sz="1700"/>
              <a:t>Informal complaint may be communicated via email, phone, web feedback forms, or direct conversation.</a:t>
            </a:r>
            <a:endParaRPr/>
          </a:p>
          <a:p>
            <a:pPr marL="457200" marR="0" lvl="0" indent="-406400" algn="l" rtl="0">
              <a:lnSpc>
                <a:spcPct val="100000"/>
              </a:lnSpc>
              <a:spcBef>
                <a:spcPts val="700"/>
              </a:spcBef>
              <a:spcAft>
                <a:spcPts val="0"/>
              </a:spcAft>
              <a:buClr>
                <a:srgbClr val="0E8775"/>
              </a:buClr>
              <a:buSzPts val="2800"/>
              <a:buFont typeface="Arial"/>
              <a:buChar char="•"/>
            </a:pPr>
            <a:r>
              <a:rPr lang="en-US" sz="1700"/>
              <a:t>May be handled directly by the agency’s Section 508 coordinator, IT staff, or ICT owner.</a:t>
            </a:r>
            <a:endParaRPr/>
          </a:p>
          <a:p>
            <a:pPr marL="457200" marR="0" lvl="0" indent="-406400" algn="l" rtl="0">
              <a:lnSpc>
                <a:spcPct val="100000"/>
              </a:lnSpc>
              <a:spcBef>
                <a:spcPts val="700"/>
              </a:spcBef>
              <a:spcAft>
                <a:spcPts val="0"/>
              </a:spcAft>
              <a:buClr>
                <a:srgbClr val="0E8775"/>
              </a:buClr>
              <a:buSzPts val="2800"/>
              <a:buFont typeface="Arial"/>
              <a:buChar char="•"/>
            </a:pPr>
            <a:r>
              <a:rPr lang="en-US" sz="1700"/>
              <a:t>No official record or tracking may be required, though agencies often document these for internal improvement.</a:t>
            </a:r>
            <a:endParaRPr/>
          </a:p>
        </p:txBody>
      </p:sp>
      <p:sp>
        <p:nvSpPr>
          <p:cNvPr id="196" name="Google Shape;196;p10"/>
          <p:cNvSpPr txBox="1">
            <a:spLocks noGrp="1"/>
          </p:cNvSpPr>
          <p:nvPr>
            <p:ph type="body" idx="2"/>
          </p:nvPr>
        </p:nvSpPr>
        <p:spPr>
          <a:xfrm>
            <a:off x="6104937" y="1120140"/>
            <a:ext cx="5459776" cy="2308860"/>
          </a:xfrm>
          <a:prstGeom prst="rect">
            <a:avLst/>
          </a:prstGeom>
          <a:noFill/>
          <a:ln w="9525" cap="flat" cmpd="sng">
            <a:solidFill>
              <a:srgbClr val="0E8775"/>
            </a:solidFill>
            <a:prstDash val="solid"/>
            <a:round/>
            <a:headEnd type="none" w="sm" len="sm"/>
            <a:tailEnd type="none" w="sm" len="sm"/>
          </a:ln>
        </p:spPr>
        <p:txBody>
          <a:bodyPr spcFirstLastPara="1" wrap="square" lIns="91425" tIns="45700" rIns="91425" bIns="45700" anchor="t" anchorCtr="0">
            <a:noAutofit/>
          </a:bodyPr>
          <a:lstStyle/>
          <a:p>
            <a:pPr marL="50800" lvl="0" indent="0" algn="l" rtl="0">
              <a:lnSpc>
                <a:spcPct val="100000"/>
              </a:lnSpc>
              <a:spcBef>
                <a:spcPts val="700"/>
              </a:spcBef>
              <a:spcAft>
                <a:spcPts val="0"/>
              </a:spcAft>
              <a:buSzPts val="2800"/>
              <a:buNone/>
            </a:pPr>
            <a:r>
              <a:rPr lang="en-US" sz="2000" u="sng"/>
              <a:t>Example</a:t>
            </a:r>
            <a:endParaRPr/>
          </a:p>
          <a:p>
            <a:pPr marL="457200" marR="0" lvl="0" indent="-406400" algn="l" rtl="0">
              <a:lnSpc>
                <a:spcPct val="100000"/>
              </a:lnSpc>
              <a:spcBef>
                <a:spcPts val="700"/>
              </a:spcBef>
              <a:spcAft>
                <a:spcPts val="0"/>
              </a:spcAft>
              <a:buClr>
                <a:srgbClr val="0E8775"/>
              </a:buClr>
              <a:buSzPts val="2800"/>
              <a:buFont typeface="Arial"/>
              <a:buChar char="•"/>
            </a:pPr>
            <a:r>
              <a:rPr lang="en-US" sz="1700"/>
              <a:t>A user emails the agency’s webmaster to report that a PDF on the website is not accessible to screen readers.</a:t>
            </a:r>
            <a:endParaRPr/>
          </a:p>
        </p:txBody>
      </p:sp>
      <p:sp>
        <p:nvSpPr>
          <p:cNvPr id="197" name="Google Shape;197;p10"/>
          <p:cNvSpPr txBox="1">
            <a:spLocks noGrp="1"/>
          </p:cNvSpPr>
          <p:nvPr>
            <p:ph type="body" idx="3"/>
          </p:nvPr>
        </p:nvSpPr>
        <p:spPr>
          <a:xfrm>
            <a:off x="6104925" y="3429000"/>
            <a:ext cx="5459700" cy="2553300"/>
          </a:xfrm>
          <a:prstGeom prst="rect">
            <a:avLst/>
          </a:prstGeom>
          <a:noFill/>
          <a:ln w="9525" cap="flat" cmpd="sng">
            <a:solidFill>
              <a:srgbClr val="0E8775"/>
            </a:solidFill>
            <a:prstDash val="solid"/>
            <a:round/>
            <a:headEnd type="none" w="sm" len="sm"/>
            <a:tailEnd type="none" w="sm" len="sm"/>
          </a:ln>
        </p:spPr>
        <p:txBody>
          <a:bodyPr spcFirstLastPara="1" wrap="square" lIns="91425" tIns="45700" rIns="91425" bIns="45700" anchor="t" anchorCtr="0">
            <a:noAutofit/>
          </a:bodyPr>
          <a:lstStyle/>
          <a:p>
            <a:pPr marL="50800" lvl="0" indent="0" algn="l" rtl="0">
              <a:lnSpc>
                <a:spcPct val="100000"/>
              </a:lnSpc>
              <a:spcBef>
                <a:spcPts val="700"/>
              </a:spcBef>
              <a:spcAft>
                <a:spcPts val="0"/>
              </a:spcAft>
              <a:buSzPts val="2800"/>
              <a:buNone/>
            </a:pPr>
            <a:r>
              <a:rPr lang="en-US" sz="2000" u="sng"/>
              <a:t>Goal</a:t>
            </a:r>
            <a:endParaRPr sz="2000"/>
          </a:p>
          <a:p>
            <a:pPr marL="457200" marR="0" lvl="0" indent="-406400" algn="l" rtl="0">
              <a:lnSpc>
                <a:spcPct val="100000"/>
              </a:lnSpc>
              <a:spcBef>
                <a:spcPts val="700"/>
              </a:spcBef>
              <a:spcAft>
                <a:spcPts val="0"/>
              </a:spcAft>
              <a:buClr>
                <a:srgbClr val="0E8775"/>
              </a:buClr>
              <a:buSzPts val="2800"/>
              <a:buFont typeface="Arial"/>
              <a:buChar char="•"/>
            </a:pPr>
            <a:r>
              <a:rPr lang="en-US" sz="1700"/>
              <a:t>Resolve the issue quickly and collaboratively, without invoking formal investigative or legal procedures.</a:t>
            </a:r>
            <a:endParaRPr/>
          </a:p>
          <a:p>
            <a:pPr marL="457200" marR="0" lvl="0" indent="-228600" algn="l" rtl="0">
              <a:lnSpc>
                <a:spcPct val="100000"/>
              </a:lnSpc>
              <a:spcBef>
                <a:spcPts val="700"/>
              </a:spcBef>
              <a:spcAft>
                <a:spcPts val="0"/>
              </a:spcAft>
              <a:buClr>
                <a:srgbClr val="0E8775"/>
              </a:buClr>
              <a:buSzPts val="2800"/>
              <a:buFont typeface="Arial"/>
              <a:buNone/>
            </a:pPr>
            <a:endParaRPr sz="1800"/>
          </a:p>
        </p:txBody>
      </p:sp>
      <p:sp>
        <p:nvSpPr>
          <p:cNvPr id="2" name="Google Shape;174;p7">
            <a:extLst>
              <a:ext uri="{FF2B5EF4-FFF2-40B4-BE49-F238E27FC236}">
                <a16:creationId xmlns:a16="http://schemas.microsoft.com/office/drawing/2014/main" id="{7A28D16E-7781-ADF4-BFDC-34BF56653AEC}"/>
              </a:ext>
            </a:extLst>
          </p:cNvPr>
          <p:cNvSpPr txBox="1">
            <a:spLocks noGrp="1"/>
          </p:cNvSpPr>
          <p:nvPr>
            <p:ph type="sldNum" idx="12"/>
          </p:nvPr>
        </p:nvSpPr>
        <p:spPr>
          <a:xfrm>
            <a:off x="10914323" y="6437376"/>
            <a:ext cx="533400" cy="182880"/>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006197"/>
                </a:solidFill>
                <a:latin typeface="Arial"/>
                <a:ea typeface="Arial"/>
                <a:cs typeface="Arial"/>
                <a:sym typeface="Arial"/>
              </a:rPr>
              <a:t>10</a:t>
            </a:fld>
            <a:endParaRPr sz="800" b="0" i="0" u="none" strike="noStrike" cap="none" dirty="0">
              <a:solidFill>
                <a:srgbClr val="006197"/>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p11"/>
          <p:cNvSpPr txBox="1">
            <a:spLocks noGrp="1"/>
          </p:cNvSpPr>
          <p:nvPr>
            <p:ph type="title"/>
          </p:nvPr>
        </p:nvSpPr>
        <p:spPr>
          <a:xfrm>
            <a:off x="731520" y="548640"/>
            <a:ext cx="10721705" cy="433945"/>
          </a:xfrm>
          <a:prstGeom prst="rect">
            <a:avLst/>
          </a:prstGeom>
          <a:noFill/>
          <a:ln>
            <a:noFill/>
          </a:ln>
        </p:spPr>
        <p:txBody>
          <a:bodyPr spcFirstLastPara="1" wrap="square" lIns="0" tIns="45700" rIns="0" bIns="0" anchor="t" anchorCtr="0">
            <a:spAutoFit/>
          </a:bodyPr>
          <a:lstStyle/>
          <a:p>
            <a:pPr marL="0" marR="0" lvl="0" indent="0" algn="l" rtl="0">
              <a:lnSpc>
                <a:spcPct val="90000"/>
              </a:lnSpc>
              <a:spcBef>
                <a:spcPts val="0"/>
              </a:spcBef>
              <a:spcAft>
                <a:spcPts val="0"/>
              </a:spcAft>
              <a:buClr>
                <a:srgbClr val="000000"/>
              </a:buClr>
              <a:buSzPts val="1400"/>
              <a:buFont typeface="Arial"/>
              <a:buNone/>
            </a:pPr>
            <a:r>
              <a:rPr lang="en-US"/>
              <a:t>Roles and Responsibilities</a:t>
            </a:r>
            <a:endParaRPr/>
          </a:p>
        </p:txBody>
      </p:sp>
      <p:graphicFrame>
        <p:nvGraphicFramePr>
          <p:cNvPr id="204" name="Google Shape;204;p11"/>
          <p:cNvGraphicFramePr/>
          <p:nvPr/>
        </p:nvGraphicFramePr>
        <p:xfrm>
          <a:off x="731520" y="1315720"/>
          <a:ext cx="10633175" cy="4405675"/>
        </p:xfrm>
        <a:graphic>
          <a:graphicData uri="http://schemas.openxmlformats.org/drawingml/2006/table">
            <a:tbl>
              <a:tblPr firstRow="1" bandRow="1">
                <a:noFill/>
                <a:tableStyleId>{2CF88225-1881-4095-8AC7-3E567DE5F206}</a:tableStyleId>
              </a:tblPr>
              <a:tblGrid>
                <a:gridCol w="5246575">
                  <a:extLst>
                    <a:ext uri="{9D8B030D-6E8A-4147-A177-3AD203B41FA5}">
                      <a16:colId xmlns:a16="http://schemas.microsoft.com/office/drawing/2014/main" val="20000"/>
                    </a:ext>
                  </a:extLst>
                </a:gridCol>
                <a:gridCol w="5386600">
                  <a:extLst>
                    <a:ext uri="{9D8B030D-6E8A-4147-A177-3AD203B41FA5}">
                      <a16:colId xmlns:a16="http://schemas.microsoft.com/office/drawing/2014/main" val="20001"/>
                    </a:ext>
                  </a:extLst>
                </a:gridCol>
              </a:tblGrid>
              <a:tr h="552925">
                <a:tc>
                  <a:txBody>
                    <a:bodyPr/>
                    <a:lstStyle/>
                    <a:p>
                      <a:pPr marL="0" marR="0" lvl="0" indent="0" algn="l" rtl="0">
                        <a:lnSpc>
                          <a:spcPct val="100000"/>
                        </a:lnSpc>
                        <a:spcBef>
                          <a:spcPts val="0"/>
                        </a:spcBef>
                        <a:spcAft>
                          <a:spcPts val="0"/>
                        </a:spcAft>
                        <a:buNone/>
                      </a:pPr>
                      <a:r>
                        <a:rPr lang="en-US" sz="2000" u="none" strike="noStrike" cap="none">
                          <a:solidFill>
                            <a:schemeClr val="lt1"/>
                          </a:solidFill>
                        </a:rPr>
                        <a:t>Formal Complaints</a:t>
                      </a:r>
                      <a:endParaRPr/>
                    </a:p>
                  </a:txBody>
                  <a:tcPr marL="91450" marR="91450" marT="45725" marB="45725">
                    <a:solidFill>
                      <a:srgbClr val="0E8775"/>
                    </a:solidFill>
                  </a:tcPr>
                </a:tc>
                <a:tc>
                  <a:txBody>
                    <a:bodyPr/>
                    <a:lstStyle/>
                    <a:p>
                      <a:pPr marL="0" marR="0" lvl="0" indent="0" algn="l" rtl="0">
                        <a:lnSpc>
                          <a:spcPct val="100000"/>
                        </a:lnSpc>
                        <a:spcBef>
                          <a:spcPts val="0"/>
                        </a:spcBef>
                        <a:spcAft>
                          <a:spcPts val="0"/>
                        </a:spcAft>
                        <a:buNone/>
                      </a:pPr>
                      <a:r>
                        <a:rPr lang="en-US" sz="2000" u="none" strike="noStrike" cap="none">
                          <a:solidFill>
                            <a:schemeClr val="lt1"/>
                          </a:solidFill>
                        </a:rPr>
                        <a:t>Informal Complaints</a:t>
                      </a:r>
                      <a:endParaRPr/>
                    </a:p>
                  </a:txBody>
                  <a:tcPr marL="91450" marR="91450" marT="45725" marB="45725">
                    <a:solidFill>
                      <a:srgbClr val="0E8775"/>
                    </a:solidFill>
                  </a:tcPr>
                </a:tc>
                <a:extLst>
                  <a:ext uri="{0D108BD9-81ED-4DB2-BD59-A6C34878D82A}">
                    <a16:rowId xmlns:a16="http://schemas.microsoft.com/office/drawing/2014/main" val="10000"/>
                  </a:ext>
                </a:extLst>
              </a:tr>
              <a:tr h="552925">
                <a:tc>
                  <a:txBody>
                    <a:bodyPr/>
                    <a:lstStyle/>
                    <a:p>
                      <a:pPr marL="0" marR="0" lvl="0" indent="0" algn="l" rtl="0">
                        <a:lnSpc>
                          <a:spcPct val="100000"/>
                        </a:lnSpc>
                        <a:spcBef>
                          <a:spcPts val="0"/>
                        </a:spcBef>
                        <a:spcAft>
                          <a:spcPts val="0"/>
                        </a:spcAft>
                        <a:buNone/>
                      </a:pPr>
                      <a:r>
                        <a:rPr lang="en-US" sz="1800" u="none" strike="noStrike" cap="none"/>
                        <a:t>Section 508 Office</a:t>
                      </a:r>
                      <a:endParaRPr/>
                    </a:p>
                  </a:txBody>
                  <a:tcPr marL="91450" marR="91450" marT="45725" marB="45725" anchor="ctr"/>
                </a:tc>
                <a:tc>
                  <a:txBody>
                    <a:bodyPr/>
                    <a:lstStyle/>
                    <a:p>
                      <a:pPr marL="0" marR="0" lvl="0" indent="0" algn="l" rtl="0">
                        <a:lnSpc>
                          <a:spcPct val="100000"/>
                        </a:lnSpc>
                        <a:spcBef>
                          <a:spcPts val="0"/>
                        </a:spcBef>
                        <a:spcAft>
                          <a:spcPts val="0"/>
                        </a:spcAft>
                        <a:buNone/>
                      </a:pPr>
                      <a:r>
                        <a:rPr lang="en-US" sz="1800" u="none" strike="noStrike" cap="none"/>
                        <a:t>Section 508 Office</a:t>
                      </a:r>
                      <a:endParaRPr/>
                    </a:p>
                  </a:txBody>
                  <a:tcPr marL="91450" marR="91450" marT="45725" marB="45725" anchor="ctr"/>
                </a:tc>
                <a:extLst>
                  <a:ext uri="{0D108BD9-81ED-4DB2-BD59-A6C34878D82A}">
                    <a16:rowId xmlns:a16="http://schemas.microsoft.com/office/drawing/2014/main" val="10001"/>
                  </a:ext>
                </a:extLst>
              </a:tr>
              <a:tr h="552925">
                <a:tc>
                  <a:txBody>
                    <a:bodyPr/>
                    <a:lstStyle/>
                    <a:p>
                      <a:pPr marL="0" marR="0" lvl="0" indent="0" algn="l" rtl="0">
                        <a:lnSpc>
                          <a:spcPct val="100000"/>
                        </a:lnSpc>
                        <a:spcBef>
                          <a:spcPts val="0"/>
                        </a:spcBef>
                        <a:spcAft>
                          <a:spcPts val="0"/>
                        </a:spcAft>
                        <a:buNone/>
                      </a:pPr>
                      <a:r>
                        <a:rPr lang="en-US" sz="1800" u="none" strike="noStrike" cap="none"/>
                        <a:t>Agency CIO/IT Leadership</a:t>
                      </a:r>
                      <a:endParaRPr/>
                    </a:p>
                  </a:txBody>
                  <a:tcPr marL="91450" marR="91450" marT="45725" marB="45725" anchor="ctr"/>
                </a:tc>
                <a:tc>
                  <a:txBody>
                    <a:bodyPr/>
                    <a:lstStyle/>
                    <a:p>
                      <a:pPr marL="0" marR="0" lvl="0" indent="0" algn="l" rtl="0">
                        <a:lnSpc>
                          <a:spcPct val="100000"/>
                        </a:lnSpc>
                        <a:spcBef>
                          <a:spcPts val="0"/>
                        </a:spcBef>
                        <a:spcAft>
                          <a:spcPts val="0"/>
                        </a:spcAft>
                        <a:buNone/>
                      </a:pPr>
                      <a:r>
                        <a:rPr lang="en-US" sz="1800" u="none" strike="noStrike" cap="none"/>
                        <a:t>Agency CIO/IT Leadership</a:t>
                      </a:r>
                      <a:endParaRPr/>
                    </a:p>
                  </a:txBody>
                  <a:tcPr marL="91450" marR="91450" marT="45725" marB="45725" anchor="ctr"/>
                </a:tc>
                <a:extLst>
                  <a:ext uri="{0D108BD9-81ED-4DB2-BD59-A6C34878D82A}">
                    <a16:rowId xmlns:a16="http://schemas.microsoft.com/office/drawing/2014/main" val="10002"/>
                  </a:ext>
                </a:extLst>
              </a:tr>
              <a:tr h="1090700">
                <a:tc>
                  <a:txBody>
                    <a:bodyPr/>
                    <a:lstStyle/>
                    <a:p>
                      <a:pPr marL="0" marR="0" lvl="0" indent="0" algn="l" rtl="0">
                        <a:lnSpc>
                          <a:spcPct val="100000"/>
                        </a:lnSpc>
                        <a:spcBef>
                          <a:spcPts val="0"/>
                        </a:spcBef>
                        <a:spcAft>
                          <a:spcPts val="0"/>
                        </a:spcAft>
                        <a:buNone/>
                      </a:pPr>
                      <a:r>
                        <a:rPr lang="en-US" sz="1800" u="none" strike="noStrike" cap="none"/>
                        <a:t>EEO/Reasonable Accommodations (Alternative Means Plans)</a:t>
                      </a:r>
                      <a:endParaRPr/>
                    </a:p>
                  </a:txBody>
                  <a:tcPr marL="91450" marR="91450" marT="45725" marB="45725" anchor="ctr"/>
                </a:tc>
                <a:tc>
                  <a:txBody>
                    <a:bodyPr/>
                    <a:lstStyle/>
                    <a:p>
                      <a:pPr marL="0" marR="0" lvl="0" indent="0" algn="l" rtl="0">
                        <a:lnSpc>
                          <a:spcPct val="100000"/>
                        </a:lnSpc>
                        <a:spcBef>
                          <a:spcPts val="0"/>
                        </a:spcBef>
                        <a:spcAft>
                          <a:spcPts val="0"/>
                        </a:spcAft>
                        <a:buNone/>
                      </a:pPr>
                      <a:r>
                        <a:rPr lang="en-US" sz="1800" u="none" strike="noStrike" cap="none"/>
                        <a:t>EEO/Reasonable Accommodations (Alternative Means Plans)</a:t>
                      </a:r>
                      <a:endParaRPr/>
                    </a:p>
                  </a:txBody>
                  <a:tcPr marL="91450" marR="91450" marT="45725" marB="45725" anchor="ctr"/>
                </a:tc>
                <a:extLst>
                  <a:ext uri="{0D108BD9-81ED-4DB2-BD59-A6C34878D82A}">
                    <a16:rowId xmlns:a16="http://schemas.microsoft.com/office/drawing/2014/main" val="10003"/>
                  </a:ext>
                </a:extLst>
              </a:tr>
              <a:tr h="550350">
                <a:tc>
                  <a:txBody>
                    <a:bodyPr/>
                    <a:lstStyle/>
                    <a:p>
                      <a:pPr marL="0" marR="0" lvl="0" indent="0" algn="l" rtl="0">
                        <a:lnSpc>
                          <a:spcPct val="100000"/>
                        </a:lnSpc>
                        <a:spcBef>
                          <a:spcPts val="0"/>
                        </a:spcBef>
                        <a:spcAft>
                          <a:spcPts val="0"/>
                        </a:spcAft>
                        <a:buNone/>
                      </a:pPr>
                      <a:r>
                        <a:rPr lang="en-US" sz="1800" u="none" strike="noStrike" cap="none"/>
                        <a:t>Contracting Officers (for vendor-related issues)</a:t>
                      </a:r>
                      <a:endParaRPr/>
                    </a:p>
                  </a:txBody>
                  <a:tcPr marL="91450" marR="91450" marT="45725" marB="45725" anchor="ctr"/>
                </a:tc>
                <a:tc>
                  <a:txBody>
                    <a:bodyPr/>
                    <a:lstStyle/>
                    <a:p>
                      <a:pPr marL="0" marR="0" lvl="0" indent="0" algn="l" rtl="0">
                        <a:lnSpc>
                          <a:spcPct val="100000"/>
                        </a:lnSpc>
                        <a:spcBef>
                          <a:spcPts val="0"/>
                        </a:spcBef>
                        <a:spcAft>
                          <a:spcPts val="0"/>
                        </a:spcAft>
                        <a:buNone/>
                      </a:pPr>
                      <a:r>
                        <a:rPr lang="en-US" sz="1800" u="none" strike="noStrike" cap="none"/>
                        <a:t>Contracting Officers (for vendor-related issues)</a:t>
                      </a:r>
                      <a:endParaRPr/>
                    </a:p>
                  </a:txBody>
                  <a:tcPr marL="91450" marR="91450" marT="45725" marB="45725" anchor="ctr"/>
                </a:tc>
                <a:extLst>
                  <a:ext uri="{0D108BD9-81ED-4DB2-BD59-A6C34878D82A}">
                    <a16:rowId xmlns:a16="http://schemas.microsoft.com/office/drawing/2014/main" val="10004"/>
                  </a:ext>
                </a:extLst>
              </a:tr>
              <a:tr h="552925">
                <a:tc>
                  <a:txBody>
                    <a:bodyPr/>
                    <a:lstStyle/>
                    <a:p>
                      <a:pPr marL="0" marR="0" lvl="0" indent="0" algn="ctr" rtl="0">
                        <a:lnSpc>
                          <a:spcPct val="100000"/>
                        </a:lnSpc>
                        <a:spcBef>
                          <a:spcPts val="0"/>
                        </a:spcBef>
                        <a:spcAft>
                          <a:spcPts val="0"/>
                        </a:spcAft>
                        <a:buNone/>
                      </a:pPr>
                      <a:r>
                        <a:rPr lang="en-US" sz="1800" u="none" strike="noStrike" cap="none"/>
                        <a:t>----</a:t>
                      </a:r>
                      <a:endParaRPr/>
                    </a:p>
                  </a:txBody>
                  <a:tcPr marL="91450" marR="91450" marT="45725" marB="45725" anchor="ctr"/>
                </a:tc>
                <a:tc>
                  <a:txBody>
                    <a:bodyPr/>
                    <a:lstStyle/>
                    <a:p>
                      <a:pPr marL="0" marR="0" lvl="0" indent="0" algn="l" rtl="0">
                        <a:lnSpc>
                          <a:spcPct val="100000"/>
                        </a:lnSpc>
                        <a:spcBef>
                          <a:spcPts val="0"/>
                        </a:spcBef>
                        <a:spcAft>
                          <a:spcPts val="0"/>
                        </a:spcAft>
                        <a:buNone/>
                      </a:pPr>
                      <a:r>
                        <a:rPr lang="en-US" sz="1800" u="none" strike="noStrike" cap="none"/>
                        <a:t>ICT/Content/Web Owners</a:t>
                      </a:r>
                      <a:endParaRPr/>
                    </a:p>
                  </a:txBody>
                  <a:tcPr marL="91450" marR="91450" marT="45725" marB="45725" anchor="ctr"/>
                </a:tc>
                <a:extLst>
                  <a:ext uri="{0D108BD9-81ED-4DB2-BD59-A6C34878D82A}">
                    <a16:rowId xmlns:a16="http://schemas.microsoft.com/office/drawing/2014/main" val="10005"/>
                  </a:ext>
                </a:extLst>
              </a:tr>
              <a:tr h="552925">
                <a:tc>
                  <a:txBody>
                    <a:bodyPr/>
                    <a:lstStyle/>
                    <a:p>
                      <a:pPr marL="0" marR="0" lvl="0" indent="0" algn="l" rtl="0">
                        <a:lnSpc>
                          <a:spcPct val="100000"/>
                        </a:lnSpc>
                        <a:spcBef>
                          <a:spcPts val="0"/>
                        </a:spcBef>
                        <a:spcAft>
                          <a:spcPts val="0"/>
                        </a:spcAft>
                        <a:buNone/>
                      </a:pPr>
                      <a:r>
                        <a:rPr lang="en-US" sz="1800" u="none" strike="noStrike" cap="none"/>
                        <a:t>Legal/General Counsel</a:t>
                      </a:r>
                      <a:endParaRPr/>
                    </a:p>
                  </a:txBody>
                  <a:tcPr marL="91450" marR="91450" marT="45725" marB="45725" anchor="ctr"/>
                </a:tc>
                <a:tc>
                  <a:txBody>
                    <a:bodyPr/>
                    <a:lstStyle/>
                    <a:p>
                      <a:pPr marL="0" marR="0" lvl="0" indent="0" algn="ctr" rtl="0">
                        <a:lnSpc>
                          <a:spcPct val="100000"/>
                        </a:lnSpc>
                        <a:spcBef>
                          <a:spcPts val="0"/>
                        </a:spcBef>
                        <a:spcAft>
                          <a:spcPts val="0"/>
                        </a:spcAft>
                        <a:buNone/>
                      </a:pPr>
                      <a:r>
                        <a:rPr lang="en-US" sz="1800" u="none" strike="noStrike" cap="none"/>
                        <a:t>----</a:t>
                      </a:r>
                      <a:endParaRPr/>
                    </a:p>
                  </a:txBody>
                  <a:tcPr marL="91450" marR="91450" marT="45725" marB="45725" anchor="ctr"/>
                </a:tc>
                <a:extLst>
                  <a:ext uri="{0D108BD9-81ED-4DB2-BD59-A6C34878D82A}">
                    <a16:rowId xmlns:a16="http://schemas.microsoft.com/office/drawing/2014/main" val="10006"/>
                  </a:ext>
                </a:extLst>
              </a:tr>
            </a:tbl>
          </a:graphicData>
        </a:graphic>
      </p:graphicFrame>
      <p:sp>
        <p:nvSpPr>
          <p:cNvPr id="205" name="Google Shape;205;p11"/>
          <p:cNvSpPr txBox="1">
            <a:spLocks noGrp="1"/>
          </p:cNvSpPr>
          <p:nvPr>
            <p:ph type="sldNum" idx="12"/>
          </p:nvPr>
        </p:nvSpPr>
        <p:spPr>
          <a:xfrm>
            <a:off x="10914323" y="6437376"/>
            <a:ext cx="533400" cy="182880"/>
          </a:xfrm>
          <a:prstGeom prst="rect">
            <a:avLst/>
          </a:prstGeom>
          <a:noFill/>
          <a:ln>
            <a:noFill/>
          </a:ln>
        </p:spPr>
        <p:txBody>
          <a:bodyPr spcFirstLastPara="1" wrap="square" lIns="0" tIns="0" rIns="0" bIns="0" anchor="ctr" anchorCtr="0">
            <a:noAutofit/>
          </a:bodyPr>
          <a:lstStyle/>
          <a:p>
            <a:pPr marL="0" lvl="0" indent="0" algn="r" rtl="0">
              <a:lnSpc>
                <a:spcPct val="100000"/>
              </a:lnSpc>
              <a:spcBef>
                <a:spcPts val="0"/>
              </a:spcBef>
              <a:spcAft>
                <a:spcPts val="0"/>
              </a:spcAft>
              <a:buSzPts val="800"/>
              <a:buNone/>
            </a:pPr>
            <a:fld id="{00000000-1234-1234-1234-123412341234}" type="slidenum">
              <a:rPr lang="en-US"/>
              <a:t>11</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12"/>
          <p:cNvSpPr txBox="1">
            <a:spLocks noGrp="1"/>
          </p:cNvSpPr>
          <p:nvPr>
            <p:ph type="title"/>
          </p:nvPr>
        </p:nvSpPr>
        <p:spPr>
          <a:xfrm>
            <a:off x="731520" y="548640"/>
            <a:ext cx="10721705" cy="433945"/>
          </a:xfrm>
          <a:prstGeom prst="rect">
            <a:avLst/>
          </a:prstGeom>
          <a:noFill/>
          <a:ln>
            <a:noFill/>
          </a:ln>
        </p:spPr>
        <p:txBody>
          <a:bodyPr spcFirstLastPara="1" wrap="square" lIns="0" tIns="45700" rIns="0" bIns="0" anchor="t" anchorCtr="0">
            <a:spAutoFit/>
          </a:bodyPr>
          <a:lstStyle/>
          <a:p>
            <a:pPr marL="0" marR="0" lvl="0" indent="0" algn="l" rtl="0">
              <a:lnSpc>
                <a:spcPct val="90000"/>
              </a:lnSpc>
              <a:spcBef>
                <a:spcPts val="0"/>
              </a:spcBef>
              <a:spcAft>
                <a:spcPts val="0"/>
              </a:spcAft>
              <a:buClr>
                <a:srgbClr val="000000"/>
              </a:buClr>
              <a:buSzPts val="1400"/>
              <a:buFont typeface="Arial"/>
              <a:buNone/>
            </a:pPr>
            <a:r>
              <a:rPr lang="en-US"/>
              <a:t>Establish Accessibility Statement</a:t>
            </a:r>
            <a:endParaRPr/>
          </a:p>
        </p:txBody>
      </p:sp>
      <p:sp>
        <p:nvSpPr>
          <p:cNvPr id="212" name="Google Shape;212;p12"/>
          <p:cNvSpPr txBox="1">
            <a:spLocks noGrp="1"/>
          </p:cNvSpPr>
          <p:nvPr>
            <p:ph type="body" idx="1"/>
          </p:nvPr>
        </p:nvSpPr>
        <p:spPr>
          <a:xfrm>
            <a:off x="731520" y="1188719"/>
            <a:ext cx="10721705" cy="4983480"/>
          </a:xfrm>
          <a:prstGeom prst="rect">
            <a:avLst/>
          </a:prstGeom>
          <a:noFill/>
          <a:ln>
            <a:noFill/>
          </a:ln>
        </p:spPr>
        <p:txBody>
          <a:bodyPr spcFirstLastPara="1" wrap="square" lIns="91425" tIns="45700" rIns="91425" bIns="45700" anchor="t" anchorCtr="0">
            <a:noAutofit/>
          </a:bodyPr>
          <a:lstStyle/>
          <a:p>
            <a:pPr marL="50800" lvl="0" indent="0" algn="l" rtl="0">
              <a:lnSpc>
                <a:spcPct val="100000"/>
              </a:lnSpc>
              <a:spcBef>
                <a:spcPts val="700"/>
              </a:spcBef>
              <a:spcAft>
                <a:spcPts val="0"/>
              </a:spcAft>
              <a:buSzPts val="2800"/>
              <a:buNone/>
            </a:pPr>
            <a:r>
              <a:rPr lang="en-US" sz="2200" u="sng" dirty="0">
                <a:solidFill>
                  <a:schemeClr val="hlink"/>
                </a:solidFill>
                <a:hlinkClick r:id="rId3"/>
              </a:rPr>
              <a:t>Highlights from M-24-08</a:t>
            </a:r>
            <a:endParaRPr sz="2200" dirty="0"/>
          </a:p>
          <a:p>
            <a:pPr marL="50800" lvl="0" indent="0" algn="l" rtl="0">
              <a:lnSpc>
                <a:spcPct val="100000"/>
              </a:lnSpc>
              <a:spcBef>
                <a:spcPts val="700"/>
              </a:spcBef>
              <a:spcAft>
                <a:spcPts val="0"/>
              </a:spcAft>
              <a:buSzPts val="2800"/>
              <a:buNone/>
            </a:pPr>
            <a:r>
              <a:rPr lang="en-US" sz="2200" dirty="0"/>
              <a:t>Agencies shall maintain a digital accessibility statement on Federal websites that provides or links to the following information:</a:t>
            </a:r>
            <a:endParaRPr sz="2200" dirty="0"/>
          </a:p>
          <a:p>
            <a:pPr marL="914400" lvl="1" indent="-393700" algn="l" rtl="0">
              <a:lnSpc>
                <a:spcPct val="100000"/>
              </a:lnSpc>
              <a:spcBef>
                <a:spcPts val="700"/>
              </a:spcBef>
              <a:spcAft>
                <a:spcPts val="0"/>
              </a:spcAft>
              <a:buSzPts val="2600"/>
              <a:buChar char="•"/>
            </a:pPr>
            <a:r>
              <a:rPr lang="en-US" sz="2200" dirty="0"/>
              <a:t>The contact information for the Section 508 program manager</a:t>
            </a:r>
            <a:endParaRPr sz="2200" dirty="0"/>
          </a:p>
          <a:p>
            <a:pPr marL="914400" lvl="1" indent="-393700" algn="l" rtl="0">
              <a:lnSpc>
                <a:spcPct val="100000"/>
              </a:lnSpc>
              <a:spcBef>
                <a:spcPts val="700"/>
              </a:spcBef>
              <a:spcAft>
                <a:spcPts val="0"/>
              </a:spcAft>
              <a:buSzPts val="2600"/>
              <a:buChar char="•"/>
            </a:pPr>
            <a:r>
              <a:rPr lang="en-US" sz="2200" dirty="0"/>
              <a:t>A public feedback mechanism that allows members of the public to report accessibility problems.</a:t>
            </a:r>
            <a:endParaRPr sz="2200" dirty="0"/>
          </a:p>
          <a:p>
            <a:pPr marL="914400" lvl="1" indent="-393700" algn="l" rtl="0">
              <a:lnSpc>
                <a:spcPct val="100000"/>
              </a:lnSpc>
              <a:spcBef>
                <a:spcPts val="700"/>
              </a:spcBef>
              <a:spcAft>
                <a:spcPts val="0"/>
              </a:spcAft>
              <a:buSzPts val="2600"/>
              <a:buChar char="•"/>
            </a:pPr>
            <a:r>
              <a:rPr lang="en-US" sz="2200" dirty="0"/>
              <a:t>Instructions for filing a complaint alleging a violation of Section 508.</a:t>
            </a:r>
            <a:endParaRPr sz="2200" dirty="0"/>
          </a:p>
          <a:p>
            <a:pPr marL="914400" lvl="1" indent="-393700" algn="l" rtl="0">
              <a:lnSpc>
                <a:spcPct val="100000"/>
              </a:lnSpc>
              <a:spcBef>
                <a:spcPts val="700"/>
              </a:spcBef>
              <a:spcAft>
                <a:spcPts val="0"/>
              </a:spcAft>
              <a:buSzPts val="2600"/>
              <a:buChar char="•"/>
            </a:pPr>
            <a:r>
              <a:rPr lang="en-US" sz="2200" dirty="0"/>
              <a:t>Information about the agency’s reasonable accommodations procedures for Federal employees and job applicants.</a:t>
            </a:r>
            <a:endParaRPr sz="2200" dirty="0"/>
          </a:p>
          <a:p>
            <a:pPr marL="914400" lvl="1" indent="-393700" algn="l" rtl="0">
              <a:lnSpc>
                <a:spcPct val="100000"/>
              </a:lnSpc>
              <a:spcBef>
                <a:spcPts val="700"/>
              </a:spcBef>
              <a:spcAft>
                <a:spcPts val="0"/>
              </a:spcAft>
              <a:buSzPts val="2600"/>
              <a:buChar char="•"/>
            </a:pPr>
            <a:r>
              <a:rPr lang="en-US" sz="2200" dirty="0"/>
              <a:t>Links to any relevant, publicly available organizational policies or procedures on digital accessibility.</a:t>
            </a:r>
            <a:endParaRPr sz="2200" dirty="0"/>
          </a:p>
        </p:txBody>
      </p:sp>
      <p:sp>
        <p:nvSpPr>
          <p:cNvPr id="213" name="Google Shape;213;p12"/>
          <p:cNvSpPr txBox="1">
            <a:spLocks noGrp="1"/>
          </p:cNvSpPr>
          <p:nvPr>
            <p:ph type="sldNum" idx="4294967295"/>
          </p:nvPr>
        </p:nvSpPr>
        <p:spPr>
          <a:xfrm>
            <a:off x="10914323" y="6437376"/>
            <a:ext cx="533400" cy="182880"/>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006197"/>
                </a:solidFill>
                <a:latin typeface="Arial"/>
                <a:ea typeface="Arial"/>
                <a:cs typeface="Arial"/>
                <a:sym typeface="Arial"/>
              </a:rPr>
              <a:t>12</a:t>
            </a:fld>
            <a:endParaRPr sz="800" b="0" i="0" u="none" strike="noStrike" cap="none">
              <a:solidFill>
                <a:srgbClr val="006197"/>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Google Shape;219;p13"/>
          <p:cNvSpPr txBox="1">
            <a:spLocks noGrp="1"/>
          </p:cNvSpPr>
          <p:nvPr>
            <p:ph type="title"/>
          </p:nvPr>
        </p:nvSpPr>
        <p:spPr>
          <a:xfrm>
            <a:off x="731520" y="548640"/>
            <a:ext cx="10721705" cy="433945"/>
          </a:xfrm>
          <a:prstGeom prst="rect">
            <a:avLst/>
          </a:prstGeom>
          <a:noFill/>
          <a:ln>
            <a:noFill/>
          </a:ln>
        </p:spPr>
        <p:txBody>
          <a:bodyPr spcFirstLastPara="1" wrap="square" lIns="0" tIns="45700" rIns="0" bIns="0" anchor="t" anchorCtr="0">
            <a:spAutoFit/>
          </a:bodyPr>
          <a:lstStyle/>
          <a:p>
            <a:pPr marL="0" marR="0" lvl="0" indent="0" algn="l" rtl="0">
              <a:lnSpc>
                <a:spcPct val="90000"/>
              </a:lnSpc>
              <a:spcBef>
                <a:spcPts val="0"/>
              </a:spcBef>
              <a:spcAft>
                <a:spcPts val="0"/>
              </a:spcAft>
              <a:buClr>
                <a:srgbClr val="000000"/>
              </a:buClr>
              <a:buSzPts val="1400"/>
              <a:buFont typeface="Arial"/>
              <a:buNone/>
            </a:pPr>
            <a:r>
              <a:rPr lang="en-US"/>
              <a:t>Implementing a Feedback Mechanism</a:t>
            </a:r>
            <a:endParaRPr/>
          </a:p>
        </p:txBody>
      </p:sp>
      <p:sp>
        <p:nvSpPr>
          <p:cNvPr id="220" name="Google Shape;220;p13"/>
          <p:cNvSpPr txBox="1">
            <a:spLocks noGrp="1"/>
          </p:cNvSpPr>
          <p:nvPr>
            <p:ph type="body" idx="1"/>
          </p:nvPr>
        </p:nvSpPr>
        <p:spPr>
          <a:xfrm>
            <a:off x="731520" y="1188719"/>
            <a:ext cx="10721705" cy="4983480"/>
          </a:xfrm>
          <a:prstGeom prst="rect">
            <a:avLst/>
          </a:prstGeom>
          <a:noFill/>
          <a:ln>
            <a:noFill/>
          </a:ln>
        </p:spPr>
        <p:txBody>
          <a:bodyPr spcFirstLastPara="1" wrap="square" lIns="91425" tIns="45700" rIns="91425" bIns="45700" anchor="t" anchorCtr="0">
            <a:noAutofit/>
          </a:bodyPr>
          <a:lstStyle/>
          <a:p>
            <a:pPr marL="457200" marR="0" lvl="0" indent="-406400" algn="l" rtl="0">
              <a:lnSpc>
                <a:spcPct val="100000"/>
              </a:lnSpc>
              <a:spcBef>
                <a:spcPts val="700"/>
              </a:spcBef>
              <a:spcAft>
                <a:spcPts val="0"/>
              </a:spcAft>
              <a:buClr>
                <a:srgbClr val="0E8775"/>
              </a:buClr>
              <a:buSzPts val="2800"/>
              <a:buFont typeface="Arial"/>
              <a:buChar char="•"/>
            </a:pPr>
            <a:r>
              <a:rPr lang="en-US" sz="2200" dirty="0"/>
              <a:t>Federal employees with disabilities.</a:t>
            </a:r>
            <a:endParaRPr sz="2200" dirty="0"/>
          </a:p>
          <a:p>
            <a:pPr marL="914400" lvl="1" indent="-393700" algn="l" rtl="0">
              <a:lnSpc>
                <a:spcPct val="100000"/>
              </a:lnSpc>
              <a:spcBef>
                <a:spcPts val="700"/>
              </a:spcBef>
              <a:spcAft>
                <a:spcPts val="0"/>
              </a:spcAft>
              <a:buSzPts val="2600"/>
              <a:buChar char="•"/>
            </a:pPr>
            <a:r>
              <a:rPr lang="en-US" sz="2200" dirty="0"/>
              <a:t>Internal Section 508 page with POC information hosted on agency content management system.</a:t>
            </a:r>
            <a:endParaRPr sz="2200" dirty="0"/>
          </a:p>
          <a:p>
            <a:pPr marL="914400" lvl="1" indent="-393700" algn="l" rtl="0">
              <a:lnSpc>
                <a:spcPct val="100000"/>
              </a:lnSpc>
              <a:spcBef>
                <a:spcPts val="700"/>
              </a:spcBef>
              <a:spcAft>
                <a:spcPts val="0"/>
              </a:spcAft>
              <a:buSzPts val="2600"/>
              <a:buChar char="•"/>
            </a:pPr>
            <a:r>
              <a:rPr lang="en-US" sz="2200" dirty="0"/>
              <a:t>An internal group mailbox.</a:t>
            </a:r>
            <a:endParaRPr sz="2200" dirty="0"/>
          </a:p>
          <a:p>
            <a:pPr marL="914400" lvl="1" indent="-393700" algn="l" rtl="0">
              <a:lnSpc>
                <a:spcPct val="100000"/>
              </a:lnSpc>
              <a:spcBef>
                <a:spcPts val="700"/>
              </a:spcBef>
              <a:spcAft>
                <a:spcPts val="0"/>
              </a:spcAft>
              <a:buSzPts val="2600"/>
              <a:buChar char="•"/>
            </a:pPr>
            <a:r>
              <a:rPr lang="en-US" sz="2200" dirty="0"/>
              <a:t>Intake form.</a:t>
            </a:r>
            <a:endParaRPr sz="2200" dirty="0"/>
          </a:p>
          <a:p>
            <a:pPr marL="457200" marR="0" lvl="0" indent="-406400" algn="l" rtl="0">
              <a:lnSpc>
                <a:spcPct val="100000"/>
              </a:lnSpc>
              <a:spcBef>
                <a:spcPts val="700"/>
              </a:spcBef>
              <a:spcAft>
                <a:spcPts val="0"/>
              </a:spcAft>
              <a:buClr>
                <a:srgbClr val="0E8775"/>
              </a:buClr>
              <a:buSzPts val="2800"/>
              <a:buFont typeface="Arial"/>
              <a:buChar char="•"/>
            </a:pPr>
            <a:r>
              <a:rPr lang="en-US" sz="2200" dirty="0"/>
              <a:t>Members of the public seeking access to federal information.</a:t>
            </a:r>
            <a:endParaRPr sz="2200" dirty="0"/>
          </a:p>
          <a:p>
            <a:pPr marL="914400" lvl="1" indent="-393700" algn="l" rtl="0">
              <a:lnSpc>
                <a:spcPct val="100000"/>
              </a:lnSpc>
              <a:spcBef>
                <a:spcPts val="700"/>
              </a:spcBef>
              <a:spcAft>
                <a:spcPts val="0"/>
              </a:spcAft>
              <a:buSzPts val="2600"/>
              <a:buChar char="•"/>
            </a:pPr>
            <a:r>
              <a:rPr lang="en-US" sz="2200" dirty="0"/>
              <a:t>External webpage (agency accessibility page)</a:t>
            </a:r>
            <a:endParaRPr sz="2200" dirty="0"/>
          </a:p>
          <a:p>
            <a:pPr marL="914400" lvl="1" indent="-393700" algn="l" rtl="0">
              <a:lnSpc>
                <a:spcPct val="100000"/>
              </a:lnSpc>
              <a:spcBef>
                <a:spcPts val="700"/>
              </a:spcBef>
              <a:spcAft>
                <a:spcPts val="0"/>
              </a:spcAft>
              <a:buSzPts val="2600"/>
              <a:buChar char="•"/>
            </a:pPr>
            <a:r>
              <a:rPr lang="en-US" sz="2200" dirty="0"/>
              <a:t>An external group email Mailbox</a:t>
            </a:r>
            <a:endParaRPr sz="2200" dirty="0"/>
          </a:p>
          <a:p>
            <a:pPr marL="457200" marR="0" lvl="0" indent="-406400" algn="l" rtl="0">
              <a:lnSpc>
                <a:spcPct val="100000"/>
              </a:lnSpc>
              <a:spcBef>
                <a:spcPts val="700"/>
              </a:spcBef>
              <a:spcAft>
                <a:spcPts val="0"/>
              </a:spcAft>
              <a:buClr>
                <a:srgbClr val="0E8775"/>
              </a:buClr>
              <a:buSzPts val="2800"/>
              <a:buFont typeface="Arial"/>
              <a:buChar char="•"/>
            </a:pPr>
            <a:r>
              <a:rPr lang="en-US" sz="2200" dirty="0"/>
              <a:t>Setup autoreplies for both mailboxes.</a:t>
            </a:r>
            <a:endParaRPr sz="2200" dirty="0"/>
          </a:p>
          <a:p>
            <a:pPr marL="457200" marR="0" lvl="0" indent="-406400" algn="l" rtl="0">
              <a:lnSpc>
                <a:spcPct val="100000"/>
              </a:lnSpc>
              <a:spcBef>
                <a:spcPts val="700"/>
              </a:spcBef>
              <a:spcAft>
                <a:spcPts val="0"/>
              </a:spcAft>
              <a:buClr>
                <a:srgbClr val="0E8775"/>
              </a:buClr>
              <a:buSzPts val="2800"/>
              <a:buFont typeface="Arial"/>
              <a:buChar char="•"/>
            </a:pPr>
            <a:r>
              <a:rPr lang="en-US" sz="2200" dirty="0"/>
              <a:t>Internal and external signature blocks for S508 office &amp; coordinator.</a:t>
            </a:r>
            <a:endParaRPr sz="2200" dirty="0"/>
          </a:p>
        </p:txBody>
      </p:sp>
      <p:sp>
        <p:nvSpPr>
          <p:cNvPr id="2" name="Google Shape;174;p7">
            <a:extLst>
              <a:ext uri="{FF2B5EF4-FFF2-40B4-BE49-F238E27FC236}">
                <a16:creationId xmlns:a16="http://schemas.microsoft.com/office/drawing/2014/main" id="{10E4291A-0237-2B63-47D7-626A1FCE0A3D}"/>
              </a:ext>
            </a:extLst>
          </p:cNvPr>
          <p:cNvSpPr txBox="1">
            <a:spLocks/>
          </p:cNvSpPr>
          <p:nvPr/>
        </p:nvSpPr>
        <p:spPr>
          <a:xfrm>
            <a:off x="10914323" y="6437376"/>
            <a:ext cx="533400" cy="182880"/>
          </a:xfrm>
          <a:prstGeom prst="rect">
            <a:avLst/>
          </a:prstGeom>
          <a:noFill/>
          <a:ln>
            <a:noFill/>
          </a:ln>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buSzPts val="800"/>
            </a:pPr>
            <a:fld id="{00000000-1234-1234-1234-123412341234}" type="slidenum">
              <a:rPr lang="en-US" sz="800" smtClean="0">
                <a:solidFill>
                  <a:srgbClr val="006197"/>
                </a:solidFill>
              </a:rPr>
              <a:pPr algn="r">
                <a:buSzPts val="800"/>
              </a:pPr>
              <a:t>13</a:t>
            </a:fld>
            <a:endParaRPr lang="en-US" sz="800" dirty="0">
              <a:solidFill>
                <a:srgbClr val="006197"/>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14"/>
          <p:cNvSpPr txBox="1">
            <a:spLocks noGrp="1"/>
          </p:cNvSpPr>
          <p:nvPr>
            <p:ph type="title"/>
          </p:nvPr>
        </p:nvSpPr>
        <p:spPr>
          <a:xfrm>
            <a:off x="513079" y="2851929"/>
            <a:ext cx="11165841" cy="1154142"/>
          </a:xfrm>
          <a:prstGeom prst="rect">
            <a:avLst/>
          </a:prstGeom>
          <a:noFill/>
          <a:ln>
            <a:noFill/>
          </a:ln>
        </p:spPr>
        <p:txBody>
          <a:bodyPr spcFirstLastPara="1" wrap="square" lIns="0" tIns="45700" rIns="0" bIns="0" anchor="t" anchorCtr="0">
            <a:spAutoFit/>
          </a:bodyPr>
          <a:lstStyle/>
          <a:p>
            <a:pPr marL="0" marR="0" lvl="0" indent="0" algn="ctr" rtl="0">
              <a:lnSpc>
                <a:spcPct val="90000"/>
              </a:lnSpc>
              <a:spcBef>
                <a:spcPts val="0"/>
              </a:spcBef>
              <a:spcAft>
                <a:spcPts val="0"/>
              </a:spcAft>
              <a:buClr>
                <a:srgbClr val="000000"/>
              </a:buClr>
              <a:buSzPts val="1400"/>
              <a:buFont typeface="Arial"/>
              <a:buNone/>
            </a:pPr>
            <a:r>
              <a:rPr lang="en-US" sz="4000"/>
              <a:t>Steps for Managing Informal Complaints</a:t>
            </a:r>
            <a:br>
              <a:rPr lang="en-US" sz="4000"/>
            </a:br>
            <a:endParaRPr sz="4000"/>
          </a:p>
        </p:txBody>
      </p:sp>
      <p:sp>
        <p:nvSpPr>
          <p:cNvPr id="227" name="Google Shape;227;p14"/>
          <p:cNvSpPr txBox="1">
            <a:spLocks noGrp="1"/>
          </p:cNvSpPr>
          <p:nvPr>
            <p:ph type="sldNum" idx="12"/>
          </p:nvPr>
        </p:nvSpPr>
        <p:spPr>
          <a:xfrm>
            <a:off x="10914323" y="6437376"/>
            <a:ext cx="533400" cy="182880"/>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006197"/>
                </a:solidFill>
                <a:latin typeface="Arial"/>
                <a:ea typeface="Arial"/>
                <a:cs typeface="Arial"/>
                <a:sym typeface="Arial"/>
              </a:rPr>
              <a:t>14</a:t>
            </a:fld>
            <a:endParaRPr sz="800" b="0" i="0" u="none" strike="noStrike" cap="none">
              <a:solidFill>
                <a:srgbClr val="006197"/>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15"/>
          <p:cNvSpPr txBox="1">
            <a:spLocks noGrp="1"/>
          </p:cNvSpPr>
          <p:nvPr>
            <p:ph type="title"/>
          </p:nvPr>
        </p:nvSpPr>
        <p:spPr>
          <a:xfrm>
            <a:off x="731520" y="548640"/>
            <a:ext cx="10721705" cy="821743"/>
          </a:xfrm>
          <a:prstGeom prst="rect">
            <a:avLst/>
          </a:prstGeom>
          <a:noFill/>
          <a:ln>
            <a:noFill/>
          </a:ln>
        </p:spPr>
        <p:txBody>
          <a:bodyPr spcFirstLastPara="1" wrap="square" lIns="0" tIns="45700" rIns="0" bIns="0" anchor="t" anchorCtr="0">
            <a:spAutoFit/>
          </a:bodyPr>
          <a:lstStyle/>
          <a:p>
            <a:pPr marL="0" lvl="0" indent="0" algn="l" rtl="0">
              <a:lnSpc>
                <a:spcPct val="90000"/>
              </a:lnSpc>
              <a:spcBef>
                <a:spcPts val="0"/>
              </a:spcBef>
              <a:spcAft>
                <a:spcPts val="0"/>
              </a:spcAft>
              <a:buSzPts val="1400"/>
              <a:buNone/>
            </a:pPr>
            <a:r>
              <a:rPr lang="en-US"/>
              <a:t>Overview of Steps for Addressing Informal Section 508 Complaints</a:t>
            </a:r>
            <a:endParaRPr/>
          </a:p>
        </p:txBody>
      </p:sp>
      <p:sp>
        <p:nvSpPr>
          <p:cNvPr id="234" name="Google Shape;234;p15">
            <a:extLst>
              <a:ext uri="{C183D7F6-B498-43B3-948B-1728B52AA6E4}">
                <adec:decorative xmlns:adec="http://schemas.microsoft.com/office/drawing/2017/decorative" val="1"/>
              </a:ext>
            </a:extLst>
          </p:cNvPr>
          <p:cNvSpPr/>
          <p:nvPr/>
        </p:nvSpPr>
        <p:spPr>
          <a:xfrm>
            <a:off x="-3983822" y="773553"/>
            <a:ext cx="5846703" cy="5846703"/>
          </a:xfrm>
          <a:prstGeom prst="blockArc">
            <a:avLst>
              <a:gd name="adj1" fmla="val 18900000"/>
              <a:gd name="adj2" fmla="val 2700000"/>
              <a:gd name="adj3" fmla="val 369"/>
            </a:avLst>
          </a:prstGeom>
          <a:solidFill>
            <a:srgbClr val="0A6255"/>
          </a:solidFill>
          <a:ln w="25400" cap="flat" cmpd="sng">
            <a:solidFill>
              <a:srgbClr val="0A625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15" descr="1. Receipt and Acknowledgement"/>
          <p:cNvSpPr/>
          <p:nvPr/>
        </p:nvSpPr>
        <p:spPr>
          <a:xfrm>
            <a:off x="1242516" y="1774405"/>
            <a:ext cx="9246160" cy="457145"/>
          </a:xfrm>
          <a:prstGeom prst="rect">
            <a:avLst/>
          </a:prstGeom>
          <a:solidFill>
            <a:srgbClr val="0A6255"/>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15"/>
          <p:cNvSpPr txBox="1"/>
          <p:nvPr/>
        </p:nvSpPr>
        <p:spPr>
          <a:xfrm>
            <a:off x="1242516" y="1774405"/>
            <a:ext cx="9246160" cy="457145"/>
          </a:xfrm>
          <a:prstGeom prst="rect">
            <a:avLst/>
          </a:prstGeom>
          <a:noFill/>
          <a:ln>
            <a:noFill/>
          </a:ln>
        </p:spPr>
        <p:txBody>
          <a:bodyPr spcFirstLastPara="1" wrap="square" lIns="362850" tIns="63500" rIns="63500" bIns="63500" anchor="ctr" anchorCtr="0">
            <a:noAutofit/>
          </a:bodyPr>
          <a:lstStyle/>
          <a:p>
            <a:pPr marL="0" marR="0" lvl="0" indent="0" algn="l" rtl="0">
              <a:lnSpc>
                <a:spcPct val="90000"/>
              </a:lnSpc>
              <a:spcBef>
                <a:spcPts val="0"/>
              </a:spcBef>
              <a:spcAft>
                <a:spcPts val="0"/>
              </a:spcAft>
              <a:buClr>
                <a:srgbClr val="0E8775"/>
              </a:buClr>
              <a:buSzPts val="2500"/>
              <a:buFont typeface="Arial"/>
              <a:buNone/>
            </a:pPr>
            <a:r>
              <a:rPr lang="en-US" sz="2500" b="0" i="0" u="none" strike="noStrike" cap="none">
                <a:solidFill>
                  <a:schemeClr val="lt1"/>
                </a:solidFill>
                <a:latin typeface="Arial"/>
                <a:ea typeface="Arial"/>
                <a:cs typeface="Arial"/>
                <a:sym typeface="Arial"/>
              </a:rPr>
              <a:t>Receipt and Acknowledgement</a:t>
            </a:r>
            <a:endParaRPr/>
          </a:p>
        </p:txBody>
      </p:sp>
      <p:sp>
        <p:nvSpPr>
          <p:cNvPr id="237" name="Google Shape;237;p15">
            <a:extLst>
              <a:ext uri="{C183D7F6-B498-43B3-948B-1728B52AA6E4}">
                <adec:decorative xmlns:adec="http://schemas.microsoft.com/office/drawing/2017/decorative" val="1"/>
              </a:ext>
            </a:extLst>
          </p:cNvPr>
          <p:cNvSpPr/>
          <p:nvPr/>
        </p:nvSpPr>
        <p:spPr>
          <a:xfrm>
            <a:off x="956800" y="1717262"/>
            <a:ext cx="571432" cy="571432"/>
          </a:xfrm>
          <a:prstGeom prst="ellipse">
            <a:avLst/>
          </a:prstGeom>
          <a:solidFill>
            <a:schemeClr val="lt1"/>
          </a:solidFill>
          <a:ln w="25400" cap="flat" cmpd="sng">
            <a:solidFill>
              <a:srgbClr val="0E8775"/>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1800" dirty="0"/>
              <a:t>1</a:t>
            </a:r>
            <a:endParaRPr sz="1800" dirty="0"/>
          </a:p>
        </p:txBody>
      </p:sp>
      <p:sp>
        <p:nvSpPr>
          <p:cNvPr id="238" name="Google Shape;238;p15" descr="2. Investigation"/>
          <p:cNvSpPr/>
          <p:nvPr/>
        </p:nvSpPr>
        <p:spPr>
          <a:xfrm>
            <a:off x="1618549" y="2460037"/>
            <a:ext cx="8870126" cy="457145"/>
          </a:xfrm>
          <a:prstGeom prst="rect">
            <a:avLst/>
          </a:prstGeom>
          <a:solidFill>
            <a:srgbClr val="0A6255"/>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15"/>
          <p:cNvSpPr txBox="1"/>
          <p:nvPr/>
        </p:nvSpPr>
        <p:spPr>
          <a:xfrm>
            <a:off x="1618549" y="2460037"/>
            <a:ext cx="8870126" cy="457145"/>
          </a:xfrm>
          <a:prstGeom prst="rect">
            <a:avLst/>
          </a:prstGeom>
          <a:noFill/>
          <a:ln>
            <a:noFill/>
          </a:ln>
        </p:spPr>
        <p:txBody>
          <a:bodyPr spcFirstLastPara="1" wrap="square" lIns="362850" tIns="63500" rIns="63500" bIns="63500" anchor="ctr" anchorCtr="0">
            <a:noAutofit/>
          </a:bodyPr>
          <a:lstStyle/>
          <a:p>
            <a:pPr marL="0" marR="0" lvl="0" indent="0" algn="l" rtl="0">
              <a:lnSpc>
                <a:spcPct val="90000"/>
              </a:lnSpc>
              <a:spcBef>
                <a:spcPts val="0"/>
              </a:spcBef>
              <a:spcAft>
                <a:spcPts val="0"/>
              </a:spcAft>
              <a:buClr>
                <a:srgbClr val="000000"/>
              </a:buClr>
              <a:buSzPts val="2500"/>
              <a:buFont typeface="Arial"/>
              <a:buNone/>
            </a:pPr>
            <a:r>
              <a:rPr lang="en-US" sz="2500" b="0" i="0" u="none" strike="noStrike" cap="none">
                <a:solidFill>
                  <a:schemeClr val="lt1"/>
                </a:solidFill>
                <a:latin typeface="Arial"/>
                <a:ea typeface="Arial"/>
                <a:cs typeface="Arial"/>
                <a:sym typeface="Arial"/>
              </a:rPr>
              <a:t>Investigation</a:t>
            </a:r>
            <a:endParaRPr/>
          </a:p>
        </p:txBody>
      </p:sp>
      <p:sp>
        <p:nvSpPr>
          <p:cNvPr id="240" name="Google Shape;240;p15">
            <a:extLst>
              <a:ext uri="{C183D7F6-B498-43B3-948B-1728B52AA6E4}">
                <adec:decorative xmlns:adec="http://schemas.microsoft.com/office/drawing/2017/decorative" val="1"/>
              </a:ext>
            </a:extLst>
          </p:cNvPr>
          <p:cNvSpPr/>
          <p:nvPr/>
        </p:nvSpPr>
        <p:spPr>
          <a:xfrm>
            <a:off x="1332833" y="2402894"/>
            <a:ext cx="571432" cy="571432"/>
          </a:xfrm>
          <a:prstGeom prst="ellipse">
            <a:avLst/>
          </a:prstGeom>
          <a:solidFill>
            <a:schemeClr val="lt1"/>
          </a:solidFill>
          <a:ln w="25400" cap="flat" cmpd="sng">
            <a:solidFill>
              <a:srgbClr val="0E8775"/>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1800" dirty="0"/>
              <a:t>2</a:t>
            </a:r>
            <a:endParaRPr sz="1800" dirty="0"/>
          </a:p>
        </p:txBody>
      </p:sp>
      <p:sp>
        <p:nvSpPr>
          <p:cNvPr id="241" name="Google Shape;241;p15" descr="3. Determination"/>
          <p:cNvSpPr/>
          <p:nvPr/>
        </p:nvSpPr>
        <p:spPr>
          <a:xfrm>
            <a:off x="1790500" y="3145669"/>
            <a:ext cx="8698176" cy="457145"/>
          </a:xfrm>
          <a:prstGeom prst="rect">
            <a:avLst/>
          </a:prstGeom>
          <a:solidFill>
            <a:srgbClr val="0A6255"/>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15"/>
          <p:cNvSpPr txBox="1"/>
          <p:nvPr/>
        </p:nvSpPr>
        <p:spPr>
          <a:xfrm>
            <a:off x="1790500" y="3145669"/>
            <a:ext cx="8698176" cy="457145"/>
          </a:xfrm>
          <a:prstGeom prst="rect">
            <a:avLst/>
          </a:prstGeom>
          <a:noFill/>
          <a:ln>
            <a:noFill/>
          </a:ln>
        </p:spPr>
        <p:txBody>
          <a:bodyPr spcFirstLastPara="1" wrap="square" lIns="362850" tIns="63500" rIns="63500" bIns="63500" anchor="ctr" anchorCtr="0">
            <a:noAutofit/>
          </a:bodyPr>
          <a:lstStyle/>
          <a:p>
            <a:pPr marL="0" marR="0" lvl="0" indent="0" algn="l" rtl="0">
              <a:lnSpc>
                <a:spcPct val="90000"/>
              </a:lnSpc>
              <a:spcBef>
                <a:spcPts val="0"/>
              </a:spcBef>
              <a:spcAft>
                <a:spcPts val="0"/>
              </a:spcAft>
              <a:buClr>
                <a:srgbClr val="000000"/>
              </a:buClr>
              <a:buSzPts val="2500"/>
              <a:buFont typeface="Arial"/>
              <a:buNone/>
            </a:pPr>
            <a:r>
              <a:rPr lang="en-US" sz="2500" b="0" i="0" u="none" strike="noStrike" cap="none">
                <a:solidFill>
                  <a:schemeClr val="lt1"/>
                </a:solidFill>
                <a:latin typeface="Arial"/>
                <a:ea typeface="Arial"/>
                <a:cs typeface="Arial"/>
                <a:sym typeface="Arial"/>
              </a:rPr>
              <a:t>Determination</a:t>
            </a:r>
            <a:endParaRPr/>
          </a:p>
        </p:txBody>
      </p:sp>
      <p:sp>
        <p:nvSpPr>
          <p:cNvPr id="243" name="Google Shape;243;p15">
            <a:extLst>
              <a:ext uri="{C183D7F6-B498-43B3-948B-1728B52AA6E4}">
                <adec:decorative xmlns:adec="http://schemas.microsoft.com/office/drawing/2017/decorative" val="1"/>
              </a:ext>
            </a:extLst>
          </p:cNvPr>
          <p:cNvSpPr/>
          <p:nvPr/>
        </p:nvSpPr>
        <p:spPr>
          <a:xfrm>
            <a:off x="1504784" y="3088526"/>
            <a:ext cx="571432" cy="571432"/>
          </a:xfrm>
          <a:prstGeom prst="ellipse">
            <a:avLst/>
          </a:prstGeom>
          <a:solidFill>
            <a:schemeClr val="lt1"/>
          </a:solidFill>
          <a:ln w="25400" cap="flat" cmpd="sng">
            <a:solidFill>
              <a:srgbClr val="0E8775"/>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1800" dirty="0"/>
              <a:t>3</a:t>
            </a:r>
            <a:endParaRPr sz="1800" dirty="0"/>
          </a:p>
        </p:txBody>
      </p:sp>
      <p:sp>
        <p:nvSpPr>
          <p:cNvPr id="244" name="Google Shape;244;p15" descr="4. Remediation and/or Alternative Means Plan"/>
          <p:cNvSpPr/>
          <p:nvPr/>
        </p:nvSpPr>
        <p:spPr>
          <a:xfrm>
            <a:off x="1790500" y="3830866"/>
            <a:ext cx="8698176" cy="457145"/>
          </a:xfrm>
          <a:prstGeom prst="rect">
            <a:avLst/>
          </a:prstGeom>
          <a:solidFill>
            <a:srgbClr val="0A6255"/>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15"/>
          <p:cNvSpPr txBox="1"/>
          <p:nvPr/>
        </p:nvSpPr>
        <p:spPr>
          <a:xfrm>
            <a:off x="1790500" y="3830866"/>
            <a:ext cx="8698176" cy="457145"/>
          </a:xfrm>
          <a:prstGeom prst="rect">
            <a:avLst/>
          </a:prstGeom>
          <a:noFill/>
          <a:ln>
            <a:noFill/>
          </a:ln>
        </p:spPr>
        <p:txBody>
          <a:bodyPr spcFirstLastPara="1" wrap="square" lIns="362850" tIns="63500" rIns="63500" bIns="63500" anchor="ctr" anchorCtr="0">
            <a:noAutofit/>
          </a:bodyPr>
          <a:lstStyle/>
          <a:p>
            <a:pPr marL="0" marR="0" lvl="0" indent="0" algn="l" rtl="0">
              <a:lnSpc>
                <a:spcPct val="90000"/>
              </a:lnSpc>
              <a:spcBef>
                <a:spcPts val="0"/>
              </a:spcBef>
              <a:spcAft>
                <a:spcPts val="0"/>
              </a:spcAft>
              <a:buClr>
                <a:srgbClr val="000000"/>
              </a:buClr>
              <a:buSzPts val="2500"/>
              <a:buFont typeface="Arial"/>
              <a:buNone/>
            </a:pPr>
            <a:r>
              <a:rPr lang="en-US" sz="2500" b="0" i="0" u="none" strike="noStrike" cap="none" dirty="0">
                <a:solidFill>
                  <a:schemeClr val="lt1"/>
                </a:solidFill>
                <a:latin typeface="Arial"/>
                <a:ea typeface="Arial"/>
                <a:cs typeface="Arial"/>
                <a:sym typeface="Arial"/>
              </a:rPr>
              <a:t>Remediation and/or Alternative Means Plan</a:t>
            </a:r>
            <a:endParaRPr dirty="0"/>
          </a:p>
        </p:txBody>
      </p:sp>
      <p:sp>
        <p:nvSpPr>
          <p:cNvPr id="246" name="Google Shape;246;p15">
            <a:extLst>
              <a:ext uri="{C183D7F6-B498-43B3-948B-1728B52AA6E4}">
                <adec:decorative xmlns:adec="http://schemas.microsoft.com/office/drawing/2017/decorative" val="1"/>
              </a:ext>
            </a:extLst>
          </p:cNvPr>
          <p:cNvSpPr/>
          <p:nvPr/>
        </p:nvSpPr>
        <p:spPr>
          <a:xfrm>
            <a:off x="1504784" y="3773723"/>
            <a:ext cx="571432" cy="571432"/>
          </a:xfrm>
          <a:prstGeom prst="ellipse">
            <a:avLst/>
          </a:prstGeom>
          <a:solidFill>
            <a:schemeClr val="lt1"/>
          </a:solidFill>
          <a:ln w="25400" cap="flat" cmpd="sng">
            <a:solidFill>
              <a:srgbClr val="0E8775"/>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1800" dirty="0"/>
              <a:t>4</a:t>
            </a:r>
            <a:endParaRPr sz="1800" dirty="0"/>
          </a:p>
        </p:txBody>
      </p:sp>
      <p:sp>
        <p:nvSpPr>
          <p:cNvPr id="247" name="Google Shape;247;p15" descr="6. Implementation &amp; Verification"/>
          <p:cNvSpPr/>
          <p:nvPr/>
        </p:nvSpPr>
        <p:spPr>
          <a:xfrm>
            <a:off x="1618549" y="4516498"/>
            <a:ext cx="8870126" cy="457145"/>
          </a:xfrm>
          <a:prstGeom prst="rect">
            <a:avLst/>
          </a:prstGeom>
          <a:solidFill>
            <a:srgbClr val="0A6255"/>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15"/>
          <p:cNvSpPr txBox="1"/>
          <p:nvPr/>
        </p:nvSpPr>
        <p:spPr>
          <a:xfrm>
            <a:off x="1618549" y="4516498"/>
            <a:ext cx="8870126" cy="457145"/>
          </a:xfrm>
          <a:prstGeom prst="rect">
            <a:avLst/>
          </a:prstGeom>
          <a:noFill/>
          <a:ln>
            <a:noFill/>
          </a:ln>
        </p:spPr>
        <p:txBody>
          <a:bodyPr spcFirstLastPara="1" wrap="square" lIns="362850" tIns="63500" rIns="63500" bIns="63500" anchor="ctr" anchorCtr="0">
            <a:noAutofit/>
          </a:bodyPr>
          <a:lstStyle/>
          <a:p>
            <a:pPr marL="0" marR="0" lvl="0" indent="0" algn="l" rtl="0">
              <a:lnSpc>
                <a:spcPct val="90000"/>
              </a:lnSpc>
              <a:spcBef>
                <a:spcPts val="0"/>
              </a:spcBef>
              <a:spcAft>
                <a:spcPts val="0"/>
              </a:spcAft>
              <a:buClr>
                <a:srgbClr val="000000"/>
              </a:buClr>
              <a:buSzPts val="2500"/>
              <a:buFont typeface="Arial"/>
              <a:buNone/>
            </a:pPr>
            <a:r>
              <a:rPr lang="en-US" sz="2500" b="0" i="0" u="none" strike="noStrike" cap="none">
                <a:solidFill>
                  <a:schemeClr val="lt1"/>
                </a:solidFill>
                <a:latin typeface="Arial"/>
                <a:ea typeface="Arial"/>
                <a:cs typeface="Arial"/>
                <a:sym typeface="Arial"/>
              </a:rPr>
              <a:t>Implementation &amp; Verification</a:t>
            </a:r>
            <a:endParaRPr/>
          </a:p>
        </p:txBody>
      </p:sp>
      <p:sp>
        <p:nvSpPr>
          <p:cNvPr id="249" name="Google Shape;249;p15">
            <a:extLst>
              <a:ext uri="{C183D7F6-B498-43B3-948B-1728B52AA6E4}">
                <adec:decorative xmlns:adec="http://schemas.microsoft.com/office/drawing/2017/decorative" val="1"/>
              </a:ext>
            </a:extLst>
          </p:cNvPr>
          <p:cNvSpPr/>
          <p:nvPr/>
        </p:nvSpPr>
        <p:spPr>
          <a:xfrm>
            <a:off x="1332833" y="4459355"/>
            <a:ext cx="571432" cy="571432"/>
          </a:xfrm>
          <a:prstGeom prst="ellipse">
            <a:avLst/>
          </a:prstGeom>
          <a:solidFill>
            <a:schemeClr val="lt1"/>
          </a:solidFill>
          <a:ln w="25400" cap="flat" cmpd="sng">
            <a:solidFill>
              <a:srgbClr val="0E8775"/>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1800" dirty="0"/>
              <a:t>5</a:t>
            </a:r>
            <a:endParaRPr sz="1800" dirty="0"/>
          </a:p>
        </p:txBody>
      </p:sp>
      <p:sp>
        <p:nvSpPr>
          <p:cNvPr id="250" name="Google Shape;250;p15" descr="7. Closure &amp; Communication"/>
          <p:cNvSpPr/>
          <p:nvPr/>
        </p:nvSpPr>
        <p:spPr>
          <a:xfrm>
            <a:off x="1242516" y="5202130"/>
            <a:ext cx="9246160" cy="457145"/>
          </a:xfrm>
          <a:prstGeom prst="rect">
            <a:avLst/>
          </a:prstGeom>
          <a:solidFill>
            <a:srgbClr val="0A6255"/>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15"/>
          <p:cNvSpPr txBox="1"/>
          <p:nvPr/>
        </p:nvSpPr>
        <p:spPr>
          <a:xfrm>
            <a:off x="1242516" y="5202130"/>
            <a:ext cx="9246160" cy="457145"/>
          </a:xfrm>
          <a:prstGeom prst="rect">
            <a:avLst/>
          </a:prstGeom>
          <a:noFill/>
          <a:ln>
            <a:noFill/>
          </a:ln>
        </p:spPr>
        <p:txBody>
          <a:bodyPr spcFirstLastPara="1" wrap="square" lIns="362850" tIns="63500" rIns="63500" bIns="63500" anchor="ctr" anchorCtr="0">
            <a:noAutofit/>
          </a:bodyPr>
          <a:lstStyle/>
          <a:p>
            <a:pPr marL="0" marR="0" lvl="0" indent="0" algn="l" rtl="0">
              <a:lnSpc>
                <a:spcPct val="90000"/>
              </a:lnSpc>
              <a:spcBef>
                <a:spcPts val="0"/>
              </a:spcBef>
              <a:spcAft>
                <a:spcPts val="0"/>
              </a:spcAft>
              <a:buClr>
                <a:srgbClr val="000000"/>
              </a:buClr>
              <a:buSzPts val="2500"/>
              <a:buFont typeface="Arial"/>
              <a:buNone/>
            </a:pPr>
            <a:r>
              <a:rPr lang="en-US" sz="2500" b="0" i="0" u="none" strike="noStrike" cap="none">
                <a:solidFill>
                  <a:schemeClr val="lt1"/>
                </a:solidFill>
                <a:latin typeface="Arial"/>
                <a:ea typeface="Arial"/>
                <a:cs typeface="Arial"/>
                <a:sym typeface="Arial"/>
              </a:rPr>
              <a:t>Closure &amp; Communication</a:t>
            </a:r>
            <a:endParaRPr/>
          </a:p>
        </p:txBody>
      </p:sp>
      <p:sp>
        <p:nvSpPr>
          <p:cNvPr id="252" name="Google Shape;252;p15">
            <a:extLst>
              <a:ext uri="{C183D7F6-B498-43B3-948B-1728B52AA6E4}">
                <adec:decorative xmlns:adec="http://schemas.microsoft.com/office/drawing/2017/decorative" val="1"/>
              </a:ext>
            </a:extLst>
          </p:cNvPr>
          <p:cNvSpPr/>
          <p:nvPr/>
        </p:nvSpPr>
        <p:spPr>
          <a:xfrm>
            <a:off x="956800" y="5144987"/>
            <a:ext cx="571432" cy="571432"/>
          </a:xfrm>
          <a:prstGeom prst="ellipse">
            <a:avLst/>
          </a:prstGeom>
          <a:solidFill>
            <a:schemeClr val="lt1"/>
          </a:solidFill>
          <a:ln w="25400" cap="flat" cmpd="sng">
            <a:solidFill>
              <a:srgbClr val="0E8775"/>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1800" dirty="0"/>
              <a:t>6</a:t>
            </a:r>
            <a:endParaRPr sz="1800" dirty="0"/>
          </a:p>
        </p:txBody>
      </p:sp>
      <p:sp>
        <p:nvSpPr>
          <p:cNvPr id="253" name="Google Shape;253;p15"/>
          <p:cNvSpPr txBox="1">
            <a:spLocks noGrp="1"/>
          </p:cNvSpPr>
          <p:nvPr>
            <p:ph type="sldNum" idx="4294967295"/>
          </p:nvPr>
        </p:nvSpPr>
        <p:spPr>
          <a:xfrm>
            <a:off x="10914323" y="6437376"/>
            <a:ext cx="533400" cy="182880"/>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006197"/>
                </a:solidFill>
                <a:latin typeface="Arial"/>
                <a:ea typeface="Arial"/>
                <a:cs typeface="Arial"/>
                <a:sym typeface="Arial"/>
              </a:rPr>
              <a:t>15</a:t>
            </a:fld>
            <a:endParaRPr sz="800" b="0" i="0" u="none" strike="noStrike" cap="none">
              <a:solidFill>
                <a:srgbClr val="006197"/>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Google Shape;265;p16"/>
          <p:cNvSpPr txBox="1">
            <a:spLocks noGrp="1"/>
          </p:cNvSpPr>
          <p:nvPr>
            <p:ph type="title"/>
          </p:nvPr>
        </p:nvSpPr>
        <p:spPr>
          <a:xfrm>
            <a:off x="731520" y="548640"/>
            <a:ext cx="10721705" cy="433945"/>
          </a:xfrm>
          <a:prstGeom prst="rect">
            <a:avLst/>
          </a:prstGeom>
          <a:noFill/>
          <a:ln>
            <a:noFill/>
          </a:ln>
        </p:spPr>
        <p:txBody>
          <a:bodyPr spcFirstLastPara="1" wrap="square" lIns="0" tIns="45700" rIns="0" bIns="0" anchor="t" anchorCtr="0">
            <a:spAutoFit/>
          </a:bodyPr>
          <a:lstStyle/>
          <a:p>
            <a:pPr marL="0" marR="0" lvl="0" indent="0" algn="l" rtl="0">
              <a:lnSpc>
                <a:spcPct val="90000"/>
              </a:lnSpc>
              <a:spcBef>
                <a:spcPts val="0"/>
              </a:spcBef>
              <a:spcAft>
                <a:spcPts val="0"/>
              </a:spcAft>
              <a:buClr>
                <a:srgbClr val="000000"/>
              </a:buClr>
              <a:buSzPts val="1400"/>
              <a:buFont typeface="Arial"/>
              <a:buNone/>
            </a:pPr>
            <a:r>
              <a:rPr lang="en-US"/>
              <a:t>Tools/Resources You Will Need</a:t>
            </a:r>
            <a:endParaRPr/>
          </a:p>
        </p:txBody>
      </p:sp>
      <p:graphicFrame>
        <p:nvGraphicFramePr>
          <p:cNvPr id="266" name="Google Shape;266;p16"/>
          <p:cNvGraphicFramePr/>
          <p:nvPr/>
        </p:nvGraphicFramePr>
        <p:xfrm>
          <a:off x="731520" y="1325515"/>
          <a:ext cx="10613550" cy="3888750"/>
        </p:xfrm>
        <a:graphic>
          <a:graphicData uri="http://schemas.openxmlformats.org/drawingml/2006/table">
            <a:tbl>
              <a:tblPr firstRow="1" bandRow="1">
                <a:noFill/>
                <a:tableStyleId>{987EA3DB-51CA-4436-A2D9-550280D7742A}</a:tableStyleId>
              </a:tblPr>
              <a:tblGrid>
                <a:gridCol w="3537850">
                  <a:extLst>
                    <a:ext uri="{9D8B030D-6E8A-4147-A177-3AD203B41FA5}">
                      <a16:colId xmlns:a16="http://schemas.microsoft.com/office/drawing/2014/main" val="20000"/>
                    </a:ext>
                  </a:extLst>
                </a:gridCol>
                <a:gridCol w="3537850">
                  <a:extLst>
                    <a:ext uri="{9D8B030D-6E8A-4147-A177-3AD203B41FA5}">
                      <a16:colId xmlns:a16="http://schemas.microsoft.com/office/drawing/2014/main" val="20001"/>
                    </a:ext>
                  </a:extLst>
                </a:gridCol>
                <a:gridCol w="3537850">
                  <a:extLst>
                    <a:ext uri="{9D8B030D-6E8A-4147-A177-3AD203B41FA5}">
                      <a16:colId xmlns:a16="http://schemas.microsoft.com/office/drawing/2014/main" val="20002"/>
                    </a:ext>
                  </a:extLst>
                </a:gridCol>
              </a:tblGrid>
              <a:tr h="777750">
                <a:tc>
                  <a:txBody>
                    <a:bodyPr/>
                    <a:lstStyle/>
                    <a:p>
                      <a:pPr marL="0" marR="0" lvl="0" indent="0" algn="l" rtl="0">
                        <a:lnSpc>
                          <a:spcPct val="100000"/>
                        </a:lnSpc>
                        <a:spcBef>
                          <a:spcPts val="0"/>
                        </a:spcBef>
                        <a:spcAft>
                          <a:spcPts val="0"/>
                        </a:spcAft>
                        <a:buNone/>
                      </a:pPr>
                      <a:r>
                        <a:rPr lang="en-US" sz="2000" u="none" strike="noStrike" cap="none">
                          <a:solidFill>
                            <a:schemeClr val="lt1"/>
                          </a:solidFill>
                        </a:rPr>
                        <a:t>Tool</a:t>
                      </a:r>
                      <a:endParaRPr/>
                    </a:p>
                  </a:txBody>
                  <a:tcPr marL="91450" marR="91450" marT="45725" marB="45725" anchor="ctr">
                    <a:solidFill>
                      <a:srgbClr val="0A6255"/>
                    </a:solidFill>
                  </a:tcPr>
                </a:tc>
                <a:tc>
                  <a:txBody>
                    <a:bodyPr/>
                    <a:lstStyle/>
                    <a:p>
                      <a:pPr marL="0" marR="0" lvl="0" indent="0" algn="l" rtl="0">
                        <a:lnSpc>
                          <a:spcPct val="100000"/>
                        </a:lnSpc>
                        <a:spcBef>
                          <a:spcPts val="0"/>
                        </a:spcBef>
                        <a:spcAft>
                          <a:spcPts val="0"/>
                        </a:spcAft>
                        <a:buNone/>
                      </a:pPr>
                      <a:r>
                        <a:rPr lang="en-US" sz="2000" u="none" strike="noStrike" cap="none">
                          <a:solidFill>
                            <a:schemeClr val="lt1"/>
                          </a:solidFill>
                        </a:rPr>
                        <a:t>Purpose</a:t>
                      </a:r>
                      <a:endParaRPr/>
                    </a:p>
                  </a:txBody>
                  <a:tcPr marL="91450" marR="91450" marT="45725" marB="45725" anchor="ctr">
                    <a:solidFill>
                      <a:srgbClr val="0A6255"/>
                    </a:solidFill>
                  </a:tcPr>
                </a:tc>
                <a:tc>
                  <a:txBody>
                    <a:bodyPr/>
                    <a:lstStyle/>
                    <a:p>
                      <a:pPr marL="0" marR="0" lvl="0" indent="0" algn="l" rtl="0">
                        <a:lnSpc>
                          <a:spcPct val="100000"/>
                        </a:lnSpc>
                        <a:spcBef>
                          <a:spcPts val="0"/>
                        </a:spcBef>
                        <a:spcAft>
                          <a:spcPts val="0"/>
                        </a:spcAft>
                        <a:buNone/>
                      </a:pPr>
                      <a:r>
                        <a:rPr lang="en-US" sz="2000" u="none" strike="noStrike" cap="none">
                          <a:solidFill>
                            <a:schemeClr val="lt1"/>
                          </a:solidFill>
                        </a:rPr>
                        <a:t>Step</a:t>
                      </a:r>
                      <a:endParaRPr/>
                    </a:p>
                  </a:txBody>
                  <a:tcPr marL="91450" marR="91450" marT="45725" marB="45725" anchor="ctr">
                    <a:solidFill>
                      <a:srgbClr val="0A6255"/>
                    </a:solidFill>
                  </a:tcPr>
                </a:tc>
                <a:extLst>
                  <a:ext uri="{0D108BD9-81ED-4DB2-BD59-A6C34878D82A}">
                    <a16:rowId xmlns:a16="http://schemas.microsoft.com/office/drawing/2014/main" val="10000"/>
                  </a:ext>
                </a:extLst>
              </a:tr>
              <a:tr h="777750">
                <a:tc>
                  <a:txBody>
                    <a:bodyPr/>
                    <a:lstStyle/>
                    <a:p>
                      <a:pPr marL="0" marR="0" lvl="0" indent="0" algn="l" rtl="0">
                        <a:lnSpc>
                          <a:spcPct val="100000"/>
                        </a:lnSpc>
                        <a:spcBef>
                          <a:spcPts val="0"/>
                        </a:spcBef>
                        <a:spcAft>
                          <a:spcPts val="0"/>
                        </a:spcAft>
                        <a:buNone/>
                      </a:pPr>
                      <a:r>
                        <a:rPr lang="en-US" sz="1800" u="none" strike="noStrike" cap="none"/>
                        <a:t>MS Forms</a:t>
                      </a:r>
                      <a:endParaRPr/>
                    </a:p>
                  </a:txBody>
                  <a:tcPr marL="91450" marR="91450" marT="45725" marB="45725" anchor="ctr"/>
                </a:tc>
                <a:tc>
                  <a:txBody>
                    <a:bodyPr/>
                    <a:lstStyle/>
                    <a:p>
                      <a:pPr marL="0" marR="0" lvl="0" indent="0" algn="l" rtl="0">
                        <a:lnSpc>
                          <a:spcPct val="100000"/>
                        </a:lnSpc>
                        <a:spcBef>
                          <a:spcPts val="0"/>
                        </a:spcBef>
                        <a:spcAft>
                          <a:spcPts val="0"/>
                        </a:spcAft>
                        <a:buNone/>
                      </a:pPr>
                      <a:r>
                        <a:rPr lang="en-US" sz="1800" u="none" strike="noStrike" cap="none"/>
                        <a:t>Intake</a:t>
                      </a:r>
                      <a:endParaRPr/>
                    </a:p>
                  </a:txBody>
                  <a:tcPr marL="91450" marR="91450" marT="45725" marB="45725" anchor="ctr"/>
                </a:tc>
                <a:tc>
                  <a:txBody>
                    <a:bodyPr/>
                    <a:lstStyle/>
                    <a:p>
                      <a:pPr marL="0" marR="0" lvl="0" indent="0" algn="l" rtl="0">
                        <a:lnSpc>
                          <a:spcPct val="100000"/>
                        </a:lnSpc>
                        <a:spcBef>
                          <a:spcPts val="0"/>
                        </a:spcBef>
                        <a:spcAft>
                          <a:spcPts val="0"/>
                        </a:spcAft>
                        <a:buNone/>
                      </a:pPr>
                      <a:r>
                        <a:rPr lang="en-US" sz="1800" u="none" strike="noStrike" cap="none"/>
                        <a:t>1</a:t>
                      </a:r>
                      <a:endParaRPr/>
                    </a:p>
                  </a:txBody>
                  <a:tcPr marL="91450" marR="91450" marT="45725" marB="45725" anchor="ctr"/>
                </a:tc>
                <a:extLst>
                  <a:ext uri="{0D108BD9-81ED-4DB2-BD59-A6C34878D82A}">
                    <a16:rowId xmlns:a16="http://schemas.microsoft.com/office/drawing/2014/main" val="10001"/>
                  </a:ext>
                </a:extLst>
              </a:tr>
              <a:tr h="777750">
                <a:tc>
                  <a:txBody>
                    <a:bodyPr/>
                    <a:lstStyle/>
                    <a:p>
                      <a:pPr marL="0" marR="0" lvl="0" indent="0" algn="l" rtl="0">
                        <a:lnSpc>
                          <a:spcPct val="100000"/>
                        </a:lnSpc>
                        <a:spcBef>
                          <a:spcPts val="0"/>
                        </a:spcBef>
                        <a:spcAft>
                          <a:spcPts val="0"/>
                        </a:spcAft>
                        <a:buNone/>
                      </a:pPr>
                      <a:r>
                        <a:rPr lang="en-US" sz="1800" u="none" strike="noStrike" cap="none"/>
                        <a:t>MS List or Excel</a:t>
                      </a:r>
                      <a:endParaRPr/>
                    </a:p>
                  </a:txBody>
                  <a:tcPr marL="91450" marR="91450" marT="45725" marB="45725" anchor="ctr"/>
                </a:tc>
                <a:tc>
                  <a:txBody>
                    <a:bodyPr/>
                    <a:lstStyle/>
                    <a:p>
                      <a:pPr marL="0" marR="0" lvl="0" indent="0" algn="l" rtl="0">
                        <a:lnSpc>
                          <a:spcPct val="100000"/>
                        </a:lnSpc>
                        <a:spcBef>
                          <a:spcPts val="0"/>
                        </a:spcBef>
                        <a:spcAft>
                          <a:spcPts val="0"/>
                        </a:spcAft>
                        <a:buNone/>
                      </a:pPr>
                      <a:r>
                        <a:rPr lang="en-US" sz="1800" u="none" strike="noStrike" cap="none"/>
                        <a:t>Tracking</a:t>
                      </a:r>
                      <a:endParaRPr/>
                    </a:p>
                  </a:txBody>
                  <a:tcPr marL="91450" marR="91450" marT="45725" marB="45725" anchor="ctr"/>
                </a:tc>
                <a:tc>
                  <a:txBody>
                    <a:bodyPr/>
                    <a:lstStyle/>
                    <a:p>
                      <a:pPr marL="0" marR="0" lvl="0" indent="0" algn="l" rtl="0">
                        <a:lnSpc>
                          <a:spcPct val="100000"/>
                        </a:lnSpc>
                        <a:spcBef>
                          <a:spcPts val="0"/>
                        </a:spcBef>
                        <a:spcAft>
                          <a:spcPts val="0"/>
                        </a:spcAft>
                        <a:buNone/>
                      </a:pPr>
                      <a:r>
                        <a:rPr lang="en-US" sz="1800" u="none" strike="noStrike" cap="none"/>
                        <a:t>1 - 6</a:t>
                      </a:r>
                      <a:endParaRPr/>
                    </a:p>
                  </a:txBody>
                  <a:tcPr marL="91450" marR="91450" marT="45725" marB="45725" anchor="ctr"/>
                </a:tc>
                <a:extLst>
                  <a:ext uri="{0D108BD9-81ED-4DB2-BD59-A6C34878D82A}">
                    <a16:rowId xmlns:a16="http://schemas.microsoft.com/office/drawing/2014/main" val="10002"/>
                  </a:ext>
                </a:extLst>
              </a:tr>
              <a:tr h="777750">
                <a:tc>
                  <a:txBody>
                    <a:bodyPr/>
                    <a:lstStyle/>
                    <a:p>
                      <a:pPr marL="0" marR="0" lvl="0" indent="0" algn="l" rtl="0">
                        <a:lnSpc>
                          <a:spcPct val="100000"/>
                        </a:lnSpc>
                        <a:spcBef>
                          <a:spcPts val="0"/>
                        </a:spcBef>
                        <a:spcAft>
                          <a:spcPts val="0"/>
                        </a:spcAft>
                        <a:buNone/>
                      </a:pPr>
                      <a:r>
                        <a:rPr lang="en-US" sz="1800" u="none" strike="noStrike" cap="none"/>
                        <a:t>MS Planner</a:t>
                      </a:r>
                      <a:endParaRPr/>
                    </a:p>
                  </a:txBody>
                  <a:tcPr marL="91450" marR="91450" marT="45725" marB="45725" anchor="ctr"/>
                </a:tc>
                <a:tc>
                  <a:txBody>
                    <a:bodyPr/>
                    <a:lstStyle/>
                    <a:p>
                      <a:pPr marL="0" marR="0" lvl="0" indent="0" algn="l" rtl="0">
                        <a:lnSpc>
                          <a:spcPct val="100000"/>
                        </a:lnSpc>
                        <a:spcBef>
                          <a:spcPts val="0"/>
                        </a:spcBef>
                        <a:spcAft>
                          <a:spcPts val="0"/>
                        </a:spcAft>
                        <a:buNone/>
                      </a:pPr>
                      <a:r>
                        <a:rPr lang="en-US" sz="1800" u="none" strike="noStrike" cap="none"/>
                        <a:t>Dashboard</a:t>
                      </a:r>
                      <a:endParaRPr/>
                    </a:p>
                  </a:txBody>
                  <a:tcPr marL="91450" marR="91450" marT="45725" marB="45725" anchor="ctr"/>
                </a:tc>
                <a:tc>
                  <a:txBody>
                    <a:bodyPr/>
                    <a:lstStyle/>
                    <a:p>
                      <a:pPr marL="0" marR="0" lvl="0" indent="0" algn="l" rtl="0">
                        <a:lnSpc>
                          <a:spcPct val="100000"/>
                        </a:lnSpc>
                        <a:spcBef>
                          <a:spcPts val="0"/>
                        </a:spcBef>
                        <a:spcAft>
                          <a:spcPts val="0"/>
                        </a:spcAft>
                        <a:buNone/>
                      </a:pPr>
                      <a:r>
                        <a:rPr lang="en-US" sz="1800" u="none" strike="noStrike" cap="none"/>
                        <a:t>4 – 5</a:t>
                      </a:r>
                      <a:endParaRPr/>
                    </a:p>
                  </a:txBody>
                  <a:tcPr marL="91450" marR="91450" marT="45725" marB="45725" anchor="ctr"/>
                </a:tc>
                <a:extLst>
                  <a:ext uri="{0D108BD9-81ED-4DB2-BD59-A6C34878D82A}">
                    <a16:rowId xmlns:a16="http://schemas.microsoft.com/office/drawing/2014/main" val="10003"/>
                  </a:ext>
                </a:extLst>
              </a:tr>
              <a:tr h="777750">
                <a:tc>
                  <a:txBody>
                    <a:bodyPr/>
                    <a:lstStyle/>
                    <a:p>
                      <a:pPr marL="0" marR="0" lvl="0" indent="0" algn="l" rtl="0">
                        <a:lnSpc>
                          <a:spcPct val="100000"/>
                        </a:lnSpc>
                        <a:spcBef>
                          <a:spcPts val="0"/>
                        </a:spcBef>
                        <a:spcAft>
                          <a:spcPts val="0"/>
                        </a:spcAft>
                        <a:buNone/>
                      </a:pPr>
                      <a:r>
                        <a:rPr lang="en-US" sz="1800" u="none" strike="noStrike" cap="none"/>
                        <a:t>MS Teams</a:t>
                      </a:r>
                      <a:endParaRPr/>
                    </a:p>
                  </a:txBody>
                  <a:tcPr marL="91450" marR="91450" marT="45725" marB="45725" anchor="ctr"/>
                </a:tc>
                <a:tc>
                  <a:txBody>
                    <a:bodyPr/>
                    <a:lstStyle/>
                    <a:p>
                      <a:pPr marL="0" marR="0" lvl="0" indent="0" algn="l" rtl="0">
                        <a:lnSpc>
                          <a:spcPct val="100000"/>
                        </a:lnSpc>
                        <a:spcBef>
                          <a:spcPts val="0"/>
                        </a:spcBef>
                        <a:spcAft>
                          <a:spcPts val="0"/>
                        </a:spcAft>
                        <a:buNone/>
                      </a:pPr>
                      <a:r>
                        <a:rPr lang="en-US" sz="1800" u="none" strike="noStrike" cap="none"/>
                        <a:t>Screensharing and recording</a:t>
                      </a:r>
                      <a:endParaRPr/>
                    </a:p>
                  </a:txBody>
                  <a:tcPr marL="91450" marR="91450" marT="45725" marB="45725" anchor="ctr"/>
                </a:tc>
                <a:tc>
                  <a:txBody>
                    <a:bodyPr/>
                    <a:lstStyle/>
                    <a:p>
                      <a:pPr marL="0" marR="0" lvl="0" indent="0" algn="l" rtl="0">
                        <a:lnSpc>
                          <a:spcPct val="100000"/>
                        </a:lnSpc>
                        <a:spcBef>
                          <a:spcPts val="0"/>
                        </a:spcBef>
                        <a:spcAft>
                          <a:spcPts val="0"/>
                        </a:spcAft>
                        <a:buNone/>
                      </a:pPr>
                      <a:r>
                        <a:rPr lang="en-US" sz="1800" u="none" strike="noStrike" cap="none"/>
                        <a:t>2</a:t>
                      </a:r>
                      <a:endParaRPr/>
                    </a:p>
                  </a:txBody>
                  <a:tcPr marL="91450" marR="91450" marT="45725" marB="45725" anchor="ctr"/>
                </a:tc>
                <a:extLst>
                  <a:ext uri="{0D108BD9-81ED-4DB2-BD59-A6C34878D82A}">
                    <a16:rowId xmlns:a16="http://schemas.microsoft.com/office/drawing/2014/main" val="10004"/>
                  </a:ext>
                </a:extLst>
              </a:tr>
            </a:tbl>
          </a:graphicData>
        </a:graphic>
      </p:graphicFrame>
      <p:sp>
        <p:nvSpPr>
          <p:cNvPr id="2" name="Google Shape;174;p7">
            <a:extLst>
              <a:ext uri="{FF2B5EF4-FFF2-40B4-BE49-F238E27FC236}">
                <a16:creationId xmlns:a16="http://schemas.microsoft.com/office/drawing/2014/main" id="{417B951E-7F1A-1A80-1416-3C66C092040A}"/>
              </a:ext>
            </a:extLst>
          </p:cNvPr>
          <p:cNvSpPr txBox="1">
            <a:spLocks/>
          </p:cNvSpPr>
          <p:nvPr/>
        </p:nvSpPr>
        <p:spPr>
          <a:xfrm>
            <a:off x="10914323" y="6437376"/>
            <a:ext cx="533400" cy="182880"/>
          </a:xfrm>
          <a:prstGeom prst="rect">
            <a:avLst/>
          </a:prstGeom>
          <a:noFill/>
          <a:ln>
            <a:noFill/>
          </a:ln>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buSzPts val="800"/>
            </a:pPr>
            <a:fld id="{00000000-1234-1234-1234-123412341234}" type="slidenum">
              <a:rPr lang="en-US" sz="800" smtClean="0">
                <a:solidFill>
                  <a:srgbClr val="006197"/>
                </a:solidFill>
              </a:rPr>
              <a:pPr algn="r">
                <a:buSzPts val="800"/>
              </a:pPr>
              <a:t>16</a:t>
            </a:fld>
            <a:endParaRPr lang="en-US" sz="800" dirty="0">
              <a:solidFill>
                <a:srgbClr val="006197"/>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273" name="Google Shape;273;p17"/>
          <p:cNvSpPr txBox="1">
            <a:spLocks noGrp="1"/>
          </p:cNvSpPr>
          <p:nvPr>
            <p:ph type="title"/>
          </p:nvPr>
        </p:nvSpPr>
        <p:spPr>
          <a:xfrm>
            <a:off x="731520" y="548640"/>
            <a:ext cx="10721705" cy="433945"/>
          </a:xfrm>
          <a:prstGeom prst="rect">
            <a:avLst/>
          </a:prstGeom>
          <a:noFill/>
          <a:ln>
            <a:noFill/>
          </a:ln>
        </p:spPr>
        <p:txBody>
          <a:bodyPr spcFirstLastPara="1" wrap="square" lIns="0" tIns="45700" rIns="0" bIns="0" anchor="t" anchorCtr="0">
            <a:spAutoFit/>
          </a:bodyPr>
          <a:lstStyle/>
          <a:p>
            <a:pPr marL="0" marR="0" lvl="0" indent="0" algn="l" rtl="0">
              <a:lnSpc>
                <a:spcPct val="90000"/>
              </a:lnSpc>
              <a:spcBef>
                <a:spcPts val="0"/>
              </a:spcBef>
              <a:spcAft>
                <a:spcPts val="0"/>
              </a:spcAft>
              <a:buClr>
                <a:srgbClr val="000000"/>
              </a:buClr>
              <a:buSzPts val="1400"/>
              <a:buFont typeface="Arial"/>
              <a:buNone/>
            </a:pPr>
            <a:r>
              <a:rPr lang="en-US"/>
              <a:t>Leverage Additional Agency Resources</a:t>
            </a:r>
            <a:endParaRPr/>
          </a:p>
        </p:txBody>
      </p:sp>
      <p:sp>
        <p:nvSpPr>
          <p:cNvPr id="274" name="Google Shape;274;p17"/>
          <p:cNvSpPr txBox="1"/>
          <p:nvPr/>
        </p:nvSpPr>
        <p:spPr>
          <a:xfrm>
            <a:off x="731519" y="1325880"/>
            <a:ext cx="10721705" cy="4983480"/>
          </a:xfrm>
          <a:prstGeom prst="rect">
            <a:avLst/>
          </a:prstGeom>
          <a:noFill/>
          <a:ln>
            <a:noFill/>
          </a:ln>
        </p:spPr>
        <p:txBody>
          <a:bodyPr spcFirstLastPara="1" wrap="square" lIns="91425" tIns="45700" rIns="91425" bIns="45700" anchor="t" anchorCtr="0">
            <a:noAutofit/>
          </a:bodyPr>
          <a:lstStyle/>
          <a:p>
            <a:pPr marL="571500" marR="0" lvl="0" indent="-342900" algn="l" rtl="0">
              <a:lnSpc>
                <a:spcPct val="100000"/>
              </a:lnSpc>
              <a:spcBef>
                <a:spcPts val="700"/>
              </a:spcBef>
              <a:spcAft>
                <a:spcPts val="0"/>
              </a:spcAft>
              <a:buClr>
                <a:srgbClr val="0E8775"/>
              </a:buClr>
              <a:buSzPts val="2800"/>
              <a:buFont typeface="Arial"/>
              <a:buChar char="•"/>
            </a:pPr>
            <a:r>
              <a:rPr lang="en-US" sz="2200" b="0" i="0" u="none" strike="noStrike" cap="none" dirty="0">
                <a:solidFill>
                  <a:schemeClr val="accent4"/>
                </a:solidFill>
                <a:latin typeface="Arial"/>
                <a:ea typeface="Arial"/>
                <a:cs typeface="Arial"/>
                <a:sym typeface="Arial"/>
              </a:rPr>
              <a:t>Leverage IT Support Tools and processes</a:t>
            </a:r>
            <a:endParaRPr sz="2200" dirty="0"/>
          </a:p>
          <a:p>
            <a:pPr marL="971550" marR="0" lvl="1" indent="-285750" algn="l" rtl="0">
              <a:lnSpc>
                <a:spcPct val="100000"/>
              </a:lnSpc>
              <a:spcBef>
                <a:spcPts val="700"/>
              </a:spcBef>
              <a:spcAft>
                <a:spcPts val="0"/>
              </a:spcAft>
              <a:buClr>
                <a:srgbClr val="0D8774"/>
              </a:buClr>
              <a:buSzPts val="2600"/>
              <a:buFont typeface="Arial"/>
              <a:buChar char="•"/>
            </a:pPr>
            <a:r>
              <a:rPr lang="en-US" sz="2200" b="0" i="0" u="none" strike="noStrike" cap="none" dirty="0">
                <a:solidFill>
                  <a:schemeClr val="accent4"/>
                </a:solidFill>
                <a:latin typeface="Arial"/>
                <a:ea typeface="Arial"/>
                <a:cs typeface="Arial"/>
                <a:sym typeface="Arial"/>
              </a:rPr>
              <a:t>Ticketing system</a:t>
            </a:r>
            <a:endParaRPr sz="2200" dirty="0"/>
          </a:p>
          <a:p>
            <a:pPr marL="971550" marR="0" lvl="1" indent="-285750" algn="l" rtl="0">
              <a:lnSpc>
                <a:spcPct val="100000"/>
              </a:lnSpc>
              <a:spcBef>
                <a:spcPts val="700"/>
              </a:spcBef>
              <a:spcAft>
                <a:spcPts val="0"/>
              </a:spcAft>
              <a:buClr>
                <a:srgbClr val="0D8774"/>
              </a:buClr>
              <a:buSzPts val="2600"/>
              <a:buFont typeface="Arial"/>
              <a:buChar char="•"/>
            </a:pPr>
            <a:r>
              <a:rPr lang="en-US" sz="2200" b="0" i="0" u="none" strike="noStrike" cap="none" dirty="0">
                <a:solidFill>
                  <a:schemeClr val="accent4"/>
                </a:solidFill>
                <a:latin typeface="Arial"/>
                <a:ea typeface="Arial"/>
                <a:cs typeface="Arial"/>
                <a:sym typeface="Arial"/>
              </a:rPr>
              <a:t>Knowledge-base resources</a:t>
            </a:r>
            <a:endParaRPr sz="2200" b="0" i="0" u="none" strike="noStrike" cap="none" dirty="0">
              <a:solidFill>
                <a:schemeClr val="accent4"/>
              </a:solidFill>
              <a:latin typeface="Arial"/>
              <a:ea typeface="Arial"/>
              <a:cs typeface="Arial"/>
              <a:sym typeface="Arial"/>
            </a:endParaRPr>
          </a:p>
        </p:txBody>
      </p:sp>
      <p:sp>
        <p:nvSpPr>
          <p:cNvPr id="2" name="Google Shape;174;p7">
            <a:extLst>
              <a:ext uri="{FF2B5EF4-FFF2-40B4-BE49-F238E27FC236}">
                <a16:creationId xmlns:a16="http://schemas.microsoft.com/office/drawing/2014/main" id="{5BBC6AA2-974C-B96B-89CB-9D9396A0F364}"/>
              </a:ext>
            </a:extLst>
          </p:cNvPr>
          <p:cNvSpPr txBox="1">
            <a:spLocks/>
          </p:cNvSpPr>
          <p:nvPr/>
        </p:nvSpPr>
        <p:spPr>
          <a:xfrm>
            <a:off x="10914323" y="6437376"/>
            <a:ext cx="533400" cy="182880"/>
          </a:xfrm>
          <a:prstGeom prst="rect">
            <a:avLst/>
          </a:prstGeom>
          <a:noFill/>
          <a:ln>
            <a:noFill/>
          </a:ln>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buSzPts val="800"/>
            </a:pPr>
            <a:fld id="{00000000-1234-1234-1234-123412341234}" type="slidenum">
              <a:rPr lang="en-US" sz="800" smtClean="0">
                <a:solidFill>
                  <a:srgbClr val="006197"/>
                </a:solidFill>
              </a:rPr>
              <a:pPr algn="r">
                <a:buSzPts val="800"/>
              </a:pPr>
              <a:t>17</a:t>
            </a:fld>
            <a:endParaRPr lang="en-US" sz="800" dirty="0">
              <a:solidFill>
                <a:srgbClr val="006197"/>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Google Shape;279;p18"/>
          <p:cNvSpPr txBox="1">
            <a:spLocks noGrp="1"/>
          </p:cNvSpPr>
          <p:nvPr>
            <p:ph type="title"/>
          </p:nvPr>
        </p:nvSpPr>
        <p:spPr>
          <a:xfrm>
            <a:off x="731520" y="548640"/>
            <a:ext cx="10721705" cy="433945"/>
          </a:xfrm>
          <a:prstGeom prst="rect">
            <a:avLst/>
          </a:prstGeom>
          <a:noFill/>
          <a:ln>
            <a:noFill/>
          </a:ln>
        </p:spPr>
        <p:txBody>
          <a:bodyPr spcFirstLastPara="1" wrap="square" lIns="0" tIns="45700" rIns="0" bIns="0" anchor="t" anchorCtr="0">
            <a:spAutoFit/>
          </a:bodyPr>
          <a:lstStyle/>
          <a:p>
            <a:pPr marL="0" lvl="0" indent="0" algn="l" rtl="0">
              <a:lnSpc>
                <a:spcPct val="90000"/>
              </a:lnSpc>
              <a:spcBef>
                <a:spcPts val="0"/>
              </a:spcBef>
              <a:spcAft>
                <a:spcPts val="0"/>
              </a:spcAft>
              <a:buSzPts val="1400"/>
              <a:buNone/>
            </a:pPr>
            <a:r>
              <a:rPr lang="en-US"/>
              <a:t>Step 1: Receipt and Acknowledgement</a:t>
            </a:r>
            <a:endParaRPr/>
          </a:p>
        </p:txBody>
      </p:sp>
      <p:sp>
        <p:nvSpPr>
          <p:cNvPr id="280" name="Google Shape;280;p18"/>
          <p:cNvSpPr txBox="1"/>
          <p:nvPr/>
        </p:nvSpPr>
        <p:spPr>
          <a:xfrm>
            <a:off x="655318" y="1295533"/>
            <a:ext cx="6094324" cy="40011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2000" b="0" i="0" u="sng" strike="noStrike" cap="none">
                <a:solidFill>
                  <a:srgbClr val="000000"/>
                </a:solidFill>
                <a:latin typeface="Arial"/>
                <a:ea typeface="Arial"/>
                <a:cs typeface="Arial"/>
                <a:sym typeface="Arial"/>
              </a:rPr>
              <a:t>Responsibility</a:t>
            </a:r>
            <a:r>
              <a:rPr lang="en-US" sz="2000" b="0" i="0" u="none" strike="noStrike" cap="none">
                <a:solidFill>
                  <a:srgbClr val="000000"/>
                </a:solidFill>
                <a:latin typeface="Arial"/>
                <a:ea typeface="Arial"/>
                <a:cs typeface="Arial"/>
                <a:sym typeface="Arial"/>
              </a:rPr>
              <a:t>: Section 508 PM</a:t>
            </a:r>
            <a:endParaRPr/>
          </a:p>
        </p:txBody>
      </p:sp>
      <p:sp>
        <p:nvSpPr>
          <p:cNvPr id="281" name="Google Shape;281;p18"/>
          <p:cNvSpPr txBox="1">
            <a:spLocks noGrp="1"/>
          </p:cNvSpPr>
          <p:nvPr>
            <p:ph type="body" idx="1"/>
          </p:nvPr>
        </p:nvSpPr>
        <p:spPr>
          <a:xfrm>
            <a:off x="731520" y="2008591"/>
            <a:ext cx="9479280" cy="1789221"/>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None/>
            </a:pPr>
            <a:r>
              <a:rPr lang="en-US" sz="2200" b="0" i="0" u="sng" strike="noStrike" cap="none" dirty="0">
                <a:solidFill>
                  <a:srgbClr val="000000"/>
                </a:solidFill>
                <a:latin typeface="Arial"/>
                <a:ea typeface="Arial"/>
                <a:cs typeface="Arial"/>
                <a:sym typeface="Arial"/>
              </a:rPr>
              <a:t>Activities:</a:t>
            </a:r>
            <a:endParaRPr sz="2200" dirty="0"/>
          </a:p>
          <a:p>
            <a:pPr marL="342900" marR="0" lvl="0" indent="-342900" algn="l" rtl="0">
              <a:lnSpc>
                <a:spcPct val="150000"/>
              </a:lnSpc>
              <a:spcBef>
                <a:spcPts val="1200"/>
              </a:spcBef>
              <a:spcAft>
                <a:spcPts val="0"/>
              </a:spcAft>
              <a:buClr>
                <a:srgbClr val="0E8775"/>
              </a:buClr>
              <a:buSzPts val="2000"/>
              <a:buFont typeface="Arial"/>
              <a:buAutoNum type="arabicParenR"/>
            </a:pPr>
            <a:r>
              <a:rPr lang="en-US" sz="2200" b="0" i="0" u="none" strike="noStrike" cap="none" dirty="0">
                <a:solidFill>
                  <a:srgbClr val="000000"/>
                </a:solidFill>
                <a:latin typeface="Arial"/>
                <a:ea typeface="Arial"/>
                <a:cs typeface="Arial"/>
                <a:sym typeface="Arial"/>
              </a:rPr>
              <a:t>Log the complaint in a tracking system</a:t>
            </a:r>
            <a:endParaRPr sz="2200" dirty="0"/>
          </a:p>
          <a:p>
            <a:pPr marL="342900" marR="0" lvl="0" indent="-342900" algn="l" rtl="0">
              <a:lnSpc>
                <a:spcPct val="150000"/>
              </a:lnSpc>
              <a:spcBef>
                <a:spcPts val="0"/>
              </a:spcBef>
              <a:spcAft>
                <a:spcPts val="0"/>
              </a:spcAft>
              <a:buClr>
                <a:srgbClr val="0E8775"/>
              </a:buClr>
              <a:buSzPts val="2000"/>
              <a:buFont typeface="Arial"/>
              <a:buAutoNum type="arabicParenR"/>
            </a:pPr>
            <a:r>
              <a:rPr lang="en-US" sz="2200" b="0" i="0" u="none" strike="noStrike" cap="none" dirty="0">
                <a:solidFill>
                  <a:srgbClr val="000000"/>
                </a:solidFill>
                <a:latin typeface="Arial"/>
                <a:ea typeface="Arial"/>
                <a:cs typeface="Arial"/>
                <a:sym typeface="Arial"/>
              </a:rPr>
              <a:t>Acknowledge receipt to the complainant (typically within 5 business days)</a:t>
            </a:r>
            <a:endParaRPr sz="2200" dirty="0"/>
          </a:p>
          <a:p>
            <a:pPr marL="342900" marR="0" lvl="0" indent="-342900" algn="l" rtl="0">
              <a:lnSpc>
                <a:spcPct val="150000"/>
              </a:lnSpc>
              <a:spcBef>
                <a:spcPts val="0"/>
              </a:spcBef>
              <a:spcAft>
                <a:spcPts val="0"/>
              </a:spcAft>
              <a:buClr>
                <a:srgbClr val="0E8775"/>
              </a:buClr>
              <a:buSzPts val="2000"/>
              <a:buFont typeface="Arial"/>
              <a:buAutoNum type="arabicParenR"/>
            </a:pPr>
            <a:r>
              <a:rPr lang="en-US" sz="2200" b="0" i="0" u="none" strike="noStrike" cap="none" dirty="0">
                <a:solidFill>
                  <a:srgbClr val="000000"/>
                </a:solidFill>
                <a:latin typeface="Arial"/>
                <a:ea typeface="Arial"/>
                <a:cs typeface="Arial"/>
                <a:sym typeface="Arial"/>
              </a:rPr>
              <a:t>Assign a complaint handler or point of contact</a:t>
            </a:r>
            <a:endParaRPr sz="2200" dirty="0"/>
          </a:p>
          <a:p>
            <a:pPr marL="342900" marR="0" lvl="0" indent="-342900" algn="l" rtl="0">
              <a:lnSpc>
                <a:spcPct val="150000"/>
              </a:lnSpc>
              <a:spcBef>
                <a:spcPts val="0"/>
              </a:spcBef>
              <a:spcAft>
                <a:spcPts val="0"/>
              </a:spcAft>
              <a:buClr>
                <a:srgbClr val="0E8775"/>
              </a:buClr>
              <a:buSzPts val="2000"/>
              <a:buFont typeface="Arial"/>
              <a:buAutoNum type="arabicParenR"/>
            </a:pPr>
            <a:r>
              <a:rPr lang="en-US" sz="2200" b="0" i="0" u="none" strike="noStrike" cap="none" dirty="0">
                <a:solidFill>
                  <a:srgbClr val="000000"/>
                </a:solidFill>
                <a:latin typeface="Arial"/>
                <a:ea typeface="Arial"/>
                <a:cs typeface="Arial"/>
                <a:sym typeface="Arial"/>
              </a:rPr>
              <a:t>Classify the complaint (internal employee vs. public user)</a:t>
            </a:r>
            <a:endParaRPr sz="2200" dirty="0"/>
          </a:p>
        </p:txBody>
      </p:sp>
      <p:sp>
        <p:nvSpPr>
          <p:cNvPr id="282" name="Google Shape;282;p18"/>
          <p:cNvSpPr txBox="1">
            <a:spLocks noGrp="1"/>
          </p:cNvSpPr>
          <p:nvPr>
            <p:ph type="sldNum" idx="4294967295"/>
          </p:nvPr>
        </p:nvSpPr>
        <p:spPr>
          <a:xfrm>
            <a:off x="10914323" y="6437376"/>
            <a:ext cx="533400" cy="182880"/>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006197"/>
                </a:solidFill>
                <a:latin typeface="Arial"/>
                <a:ea typeface="Arial"/>
                <a:cs typeface="Arial"/>
                <a:sym typeface="Arial"/>
              </a:rPr>
              <a:t>18</a:t>
            </a:fld>
            <a:endParaRPr sz="800" b="0" i="0" u="none" strike="noStrike" cap="none">
              <a:solidFill>
                <a:srgbClr val="006197"/>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86"/>
        <p:cNvGrpSpPr/>
        <p:nvPr/>
      </p:nvGrpSpPr>
      <p:grpSpPr>
        <a:xfrm>
          <a:off x="0" y="0"/>
          <a:ext cx="0" cy="0"/>
          <a:chOff x="0" y="0"/>
          <a:chExt cx="0" cy="0"/>
        </a:xfrm>
      </p:grpSpPr>
      <p:sp>
        <p:nvSpPr>
          <p:cNvPr id="287" name="Google Shape;287;p19"/>
          <p:cNvSpPr txBox="1">
            <a:spLocks noGrp="1"/>
          </p:cNvSpPr>
          <p:nvPr>
            <p:ph type="title"/>
          </p:nvPr>
        </p:nvSpPr>
        <p:spPr>
          <a:xfrm>
            <a:off x="731520" y="548640"/>
            <a:ext cx="10721705" cy="433945"/>
          </a:xfrm>
          <a:prstGeom prst="rect">
            <a:avLst/>
          </a:prstGeom>
          <a:noFill/>
          <a:ln>
            <a:noFill/>
          </a:ln>
        </p:spPr>
        <p:txBody>
          <a:bodyPr spcFirstLastPara="1" wrap="square" lIns="0" tIns="45700" rIns="0" bIns="0" anchor="t" anchorCtr="0">
            <a:spAutoFit/>
          </a:bodyPr>
          <a:lstStyle/>
          <a:p>
            <a:pPr marL="0" lvl="0" indent="0" algn="l" rtl="0">
              <a:lnSpc>
                <a:spcPct val="90000"/>
              </a:lnSpc>
              <a:spcBef>
                <a:spcPts val="0"/>
              </a:spcBef>
              <a:spcAft>
                <a:spcPts val="0"/>
              </a:spcAft>
              <a:buSzPts val="1400"/>
              <a:buNone/>
            </a:pPr>
            <a:r>
              <a:rPr lang="en-US"/>
              <a:t>Step 2: Investigation</a:t>
            </a:r>
            <a:endParaRPr/>
          </a:p>
        </p:txBody>
      </p:sp>
      <p:sp>
        <p:nvSpPr>
          <p:cNvPr id="288" name="Google Shape;288;p19"/>
          <p:cNvSpPr txBox="1"/>
          <p:nvPr/>
        </p:nvSpPr>
        <p:spPr>
          <a:xfrm>
            <a:off x="644431" y="1269645"/>
            <a:ext cx="9751426" cy="40011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2000" b="0" i="0" u="sng" strike="noStrike" cap="none">
                <a:solidFill>
                  <a:srgbClr val="000000"/>
                </a:solidFill>
                <a:latin typeface="Arial"/>
                <a:ea typeface="Arial"/>
                <a:cs typeface="Arial"/>
                <a:sym typeface="Arial"/>
              </a:rPr>
              <a:t>Responsibility</a:t>
            </a:r>
            <a:r>
              <a:rPr lang="en-US" sz="2000" b="0" i="0" u="none" strike="noStrike" cap="none">
                <a:solidFill>
                  <a:srgbClr val="000000"/>
                </a:solidFill>
                <a:latin typeface="Arial"/>
                <a:ea typeface="Arial"/>
                <a:cs typeface="Arial"/>
                <a:sym typeface="Arial"/>
              </a:rPr>
              <a:t>: Section 508 Office, ICT Owner and/or Contracting Office</a:t>
            </a:r>
            <a:endParaRPr/>
          </a:p>
        </p:txBody>
      </p:sp>
      <p:sp>
        <p:nvSpPr>
          <p:cNvPr id="289" name="Google Shape;289;p19"/>
          <p:cNvSpPr txBox="1">
            <a:spLocks noGrp="1"/>
          </p:cNvSpPr>
          <p:nvPr>
            <p:ph type="body" idx="1"/>
          </p:nvPr>
        </p:nvSpPr>
        <p:spPr>
          <a:xfrm>
            <a:off x="731520" y="1956816"/>
            <a:ext cx="9027078" cy="466344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None/>
            </a:pPr>
            <a:r>
              <a:rPr lang="en-US" sz="2200" b="0" i="0" u="sng" strike="noStrike" cap="none" dirty="0">
                <a:solidFill>
                  <a:srgbClr val="000000"/>
                </a:solidFill>
                <a:latin typeface="Arial"/>
                <a:ea typeface="Arial"/>
                <a:cs typeface="Arial"/>
                <a:sym typeface="Arial"/>
              </a:rPr>
              <a:t>Activities:</a:t>
            </a:r>
            <a:endParaRPr sz="2200" dirty="0"/>
          </a:p>
          <a:p>
            <a:pPr marL="342900" marR="0" lvl="0" indent="-342900" algn="l" rtl="0">
              <a:lnSpc>
                <a:spcPct val="150000"/>
              </a:lnSpc>
              <a:spcBef>
                <a:spcPts val="1200"/>
              </a:spcBef>
              <a:spcAft>
                <a:spcPts val="0"/>
              </a:spcAft>
              <a:buClr>
                <a:srgbClr val="0E8775"/>
              </a:buClr>
              <a:buSzPts val="2000"/>
              <a:buFont typeface="Arial"/>
              <a:buAutoNum type="arabicParenR"/>
            </a:pPr>
            <a:r>
              <a:rPr lang="en-US" sz="2200" b="0" i="0" u="none" strike="noStrike" cap="none" dirty="0">
                <a:solidFill>
                  <a:srgbClr val="000000"/>
                </a:solidFill>
                <a:latin typeface="Arial"/>
                <a:ea typeface="Arial"/>
                <a:cs typeface="Arial"/>
                <a:sym typeface="Arial"/>
              </a:rPr>
              <a:t>Identify the specific ICT product or system cited</a:t>
            </a:r>
            <a:endParaRPr sz="2200" dirty="0"/>
          </a:p>
          <a:p>
            <a:pPr marL="342900" marR="0" lvl="0" indent="-342900" algn="l" rtl="0">
              <a:lnSpc>
                <a:spcPct val="150000"/>
              </a:lnSpc>
              <a:spcBef>
                <a:spcPts val="0"/>
              </a:spcBef>
              <a:spcAft>
                <a:spcPts val="0"/>
              </a:spcAft>
              <a:buClr>
                <a:srgbClr val="0E8775"/>
              </a:buClr>
              <a:buSzPts val="2000"/>
              <a:buFont typeface="Arial"/>
              <a:buAutoNum type="arabicParenR"/>
            </a:pPr>
            <a:r>
              <a:rPr lang="en-US" sz="2200" b="0" i="0" u="none" strike="noStrike" cap="none" dirty="0">
                <a:solidFill>
                  <a:srgbClr val="000000"/>
                </a:solidFill>
                <a:latin typeface="Arial"/>
                <a:ea typeface="Arial"/>
                <a:cs typeface="Arial"/>
                <a:sym typeface="Arial"/>
              </a:rPr>
              <a:t>Conduct an accessibility audit of the reported issue</a:t>
            </a:r>
            <a:endParaRPr sz="2200" dirty="0"/>
          </a:p>
          <a:p>
            <a:pPr marL="342900" marR="0" lvl="0" indent="-342900" algn="l" rtl="0">
              <a:lnSpc>
                <a:spcPct val="150000"/>
              </a:lnSpc>
              <a:spcBef>
                <a:spcPts val="0"/>
              </a:spcBef>
              <a:spcAft>
                <a:spcPts val="0"/>
              </a:spcAft>
              <a:buClr>
                <a:srgbClr val="0E8775"/>
              </a:buClr>
              <a:buSzPts val="2000"/>
              <a:buFont typeface="Arial"/>
              <a:buAutoNum type="arabicParenR"/>
            </a:pPr>
            <a:r>
              <a:rPr lang="en-US" sz="2200" b="0" i="0" u="none" strike="noStrike" cap="none" dirty="0">
                <a:solidFill>
                  <a:srgbClr val="000000"/>
                </a:solidFill>
                <a:latin typeface="Arial"/>
                <a:ea typeface="Arial"/>
                <a:cs typeface="Arial"/>
                <a:sym typeface="Arial"/>
              </a:rPr>
              <a:t>Document findings with evidence</a:t>
            </a:r>
            <a:endParaRPr sz="2200" dirty="0"/>
          </a:p>
        </p:txBody>
      </p:sp>
      <p:sp>
        <p:nvSpPr>
          <p:cNvPr id="290" name="Google Shape;290;p19"/>
          <p:cNvSpPr txBox="1">
            <a:spLocks noGrp="1"/>
          </p:cNvSpPr>
          <p:nvPr>
            <p:ph type="sldNum" idx="4294967295"/>
          </p:nvPr>
        </p:nvSpPr>
        <p:spPr>
          <a:xfrm>
            <a:off x="10914323" y="6437376"/>
            <a:ext cx="533400" cy="182880"/>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006197"/>
                </a:solidFill>
                <a:latin typeface="Arial"/>
                <a:ea typeface="Arial"/>
                <a:cs typeface="Arial"/>
                <a:sym typeface="Arial"/>
              </a:rPr>
              <a:t>19</a:t>
            </a:fld>
            <a:endParaRPr sz="800" b="0" i="0" u="none" strike="noStrike" cap="none">
              <a:solidFill>
                <a:srgbClr val="006197"/>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2"/>
          <p:cNvSpPr txBox="1">
            <a:spLocks noGrp="1"/>
          </p:cNvSpPr>
          <p:nvPr>
            <p:ph type="title"/>
          </p:nvPr>
        </p:nvSpPr>
        <p:spPr>
          <a:xfrm>
            <a:off x="731520" y="548640"/>
            <a:ext cx="10721705" cy="433945"/>
          </a:xfrm>
          <a:prstGeom prst="rect">
            <a:avLst/>
          </a:prstGeom>
          <a:noFill/>
          <a:ln>
            <a:noFill/>
          </a:ln>
        </p:spPr>
        <p:txBody>
          <a:bodyPr spcFirstLastPara="1" wrap="square" lIns="0" tIns="45700" rIns="0" bIns="0" anchor="t" anchorCtr="0">
            <a:spAutoFit/>
          </a:bodyPr>
          <a:lstStyle/>
          <a:p>
            <a:pPr marL="0" lvl="0" indent="0" algn="l" rtl="0">
              <a:lnSpc>
                <a:spcPct val="90000"/>
              </a:lnSpc>
              <a:spcBef>
                <a:spcPts val="0"/>
              </a:spcBef>
              <a:spcAft>
                <a:spcPts val="0"/>
              </a:spcAft>
              <a:buSzPts val="1400"/>
              <a:buNone/>
            </a:pPr>
            <a:r>
              <a:rPr lang="en-US"/>
              <a:t>Agenda</a:t>
            </a:r>
            <a:endParaRPr/>
          </a:p>
        </p:txBody>
      </p:sp>
      <p:sp>
        <p:nvSpPr>
          <p:cNvPr id="117" name="Google Shape;117;p2"/>
          <p:cNvSpPr txBox="1">
            <a:spLocks noGrp="1"/>
          </p:cNvSpPr>
          <p:nvPr>
            <p:ph type="body" idx="1"/>
          </p:nvPr>
        </p:nvSpPr>
        <p:spPr>
          <a:xfrm>
            <a:off x="731520" y="1188719"/>
            <a:ext cx="10721705" cy="4983480"/>
          </a:xfrm>
          <a:prstGeom prst="rect">
            <a:avLst/>
          </a:prstGeom>
          <a:noFill/>
          <a:ln>
            <a:noFill/>
          </a:ln>
        </p:spPr>
        <p:txBody>
          <a:bodyPr spcFirstLastPara="1" wrap="square" lIns="0" tIns="0" rIns="0" bIns="0" anchor="t" anchorCtr="0">
            <a:noAutofit/>
          </a:bodyPr>
          <a:lstStyle/>
          <a:p>
            <a:pPr marL="342900" lvl="0" indent="-342900" algn="l" rtl="0">
              <a:lnSpc>
                <a:spcPct val="150000"/>
              </a:lnSpc>
              <a:spcBef>
                <a:spcPts val="0"/>
              </a:spcBef>
              <a:spcAft>
                <a:spcPts val="0"/>
              </a:spcAft>
              <a:buSzPts val="1900"/>
              <a:buFont typeface="Arial"/>
              <a:buAutoNum type="arabicParenR"/>
            </a:pPr>
            <a:r>
              <a:rPr lang="en-US" sz="2400" dirty="0">
                <a:solidFill>
                  <a:srgbClr val="000000"/>
                </a:solidFill>
              </a:rPr>
              <a:t>What is Section 508</a:t>
            </a:r>
            <a:endParaRPr sz="2400" dirty="0"/>
          </a:p>
          <a:p>
            <a:pPr marL="342900" lvl="0" indent="-342900" algn="l" rtl="0">
              <a:lnSpc>
                <a:spcPct val="150000"/>
              </a:lnSpc>
              <a:spcBef>
                <a:spcPts val="0"/>
              </a:spcBef>
              <a:spcAft>
                <a:spcPts val="0"/>
              </a:spcAft>
              <a:buSzPts val="1900"/>
              <a:buFont typeface="Arial"/>
              <a:buAutoNum type="arabicParenR"/>
            </a:pPr>
            <a:r>
              <a:rPr lang="en-US" sz="2400" dirty="0">
                <a:solidFill>
                  <a:srgbClr val="000000"/>
                </a:solidFill>
              </a:rPr>
              <a:t>Informal vs Formal Complaint</a:t>
            </a:r>
            <a:endParaRPr sz="2400" dirty="0"/>
          </a:p>
          <a:p>
            <a:pPr marL="342900" lvl="0" indent="-342900" algn="l" rtl="0">
              <a:lnSpc>
                <a:spcPct val="150000"/>
              </a:lnSpc>
              <a:spcBef>
                <a:spcPts val="0"/>
              </a:spcBef>
              <a:spcAft>
                <a:spcPts val="0"/>
              </a:spcAft>
              <a:buSzPts val="1900"/>
              <a:buFont typeface="Arial"/>
              <a:buAutoNum type="arabicParenR"/>
            </a:pPr>
            <a:r>
              <a:rPr lang="en-US" sz="2400" dirty="0">
                <a:solidFill>
                  <a:srgbClr val="000000"/>
                </a:solidFill>
              </a:rPr>
              <a:t>Steps for Managing Informal Complaints</a:t>
            </a:r>
            <a:endParaRPr sz="2400" dirty="0"/>
          </a:p>
          <a:p>
            <a:pPr marL="342900" lvl="0" indent="-342900" algn="l" rtl="0">
              <a:lnSpc>
                <a:spcPct val="150000"/>
              </a:lnSpc>
              <a:spcBef>
                <a:spcPts val="0"/>
              </a:spcBef>
              <a:spcAft>
                <a:spcPts val="0"/>
              </a:spcAft>
              <a:buSzPts val="1900"/>
              <a:buFont typeface="Arial"/>
              <a:buAutoNum type="arabicParenR"/>
            </a:pPr>
            <a:r>
              <a:rPr lang="en-US" sz="2400" dirty="0">
                <a:solidFill>
                  <a:srgbClr val="000000"/>
                </a:solidFill>
              </a:rPr>
              <a:t>Scenarios</a:t>
            </a:r>
            <a:endParaRPr sz="2400" dirty="0"/>
          </a:p>
          <a:p>
            <a:pPr marL="342900" lvl="0" indent="-342900" algn="l" rtl="0">
              <a:lnSpc>
                <a:spcPct val="150000"/>
              </a:lnSpc>
              <a:spcBef>
                <a:spcPts val="0"/>
              </a:spcBef>
              <a:spcAft>
                <a:spcPts val="0"/>
              </a:spcAft>
              <a:buSzPts val="1900"/>
              <a:buFont typeface="Arial"/>
              <a:buAutoNum type="arabicParenR"/>
            </a:pPr>
            <a:r>
              <a:rPr lang="en-US" sz="2400" dirty="0">
                <a:solidFill>
                  <a:srgbClr val="000000"/>
                </a:solidFill>
              </a:rPr>
              <a:t>Q&amp;A   </a:t>
            </a:r>
            <a:endParaRPr sz="2400" dirty="0"/>
          </a:p>
        </p:txBody>
      </p:sp>
      <p:sp>
        <p:nvSpPr>
          <p:cNvPr id="2" name="Google Shape;174;p7">
            <a:extLst>
              <a:ext uri="{FF2B5EF4-FFF2-40B4-BE49-F238E27FC236}">
                <a16:creationId xmlns:a16="http://schemas.microsoft.com/office/drawing/2014/main" id="{4503E89C-6B95-F94F-CE3B-02A421A43C43}"/>
              </a:ext>
            </a:extLst>
          </p:cNvPr>
          <p:cNvSpPr txBox="1">
            <a:spLocks/>
          </p:cNvSpPr>
          <p:nvPr/>
        </p:nvSpPr>
        <p:spPr>
          <a:xfrm>
            <a:off x="10914323" y="6437376"/>
            <a:ext cx="533400" cy="182880"/>
          </a:xfrm>
          <a:prstGeom prst="rect">
            <a:avLst/>
          </a:prstGeom>
          <a:noFill/>
          <a:ln>
            <a:noFill/>
          </a:ln>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buSzPts val="800"/>
            </a:pPr>
            <a:fld id="{00000000-1234-1234-1234-123412341234}" type="slidenum">
              <a:rPr lang="en-US" sz="800" smtClean="0">
                <a:solidFill>
                  <a:srgbClr val="006197"/>
                </a:solidFill>
              </a:rPr>
              <a:pPr algn="r">
                <a:buSzPts val="800"/>
              </a:pPr>
              <a:t>2</a:t>
            </a:fld>
            <a:endParaRPr lang="en-US" sz="800" dirty="0">
              <a:solidFill>
                <a:srgbClr val="006197"/>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Google Shape;295;p20"/>
          <p:cNvSpPr txBox="1">
            <a:spLocks noGrp="1"/>
          </p:cNvSpPr>
          <p:nvPr>
            <p:ph type="title"/>
          </p:nvPr>
        </p:nvSpPr>
        <p:spPr>
          <a:xfrm>
            <a:off x="731520" y="548640"/>
            <a:ext cx="10721705" cy="433945"/>
          </a:xfrm>
          <a:prstGeom prst="rect">
            <a:avLst/>
          </a:prstGeom>
          <a:noFill/>
          <a:ln>
            <a:noFill/>
          </a:ln>
        </p:spPr>
        <p:txBody>
          <a:bodyPr spcFirstLastPara="1" wrap="square" lIns="0" tIns="45700" rIns="0" bIns="0" anchor="t" anchorCtr="0">
            <a:spAutoFit/>
          </a:bodyPr>
          <a:lstStyle/>
          <a:p>
            <a:pPr marL="0" lvl="0" indent="0" algn="l" rtl="0">
              <a:lnSpc>
                <a:spcPct val="90000"/>
              </a:lnSpc>
              <a:spcBef>
                <a:spcPts val="0"/>
              </a:spcBef>
              <a:spcAft>
                <a:spcPts val="0"/>
              </a:spcAft>
              <a:buSzPts val="1400"/>
              <a:buNone/>
            </a:pPr>
            <a:r>
              <a:rPr lang="en-US"/>
              <a:t>Step 3: Determination</a:t>
            </a:r>
            <a:endParaRPr/>
          </a:p>
        </p:txBody>
      </p:sp>
      <p:sp>
        <p:nvSpPr>
          <p:cNvPr id="296" name="Google Shape;296;p20"/>
          <p:cNvSpPr txBox="1"/>
          <p:nvPr/>
        </p:nvSpPr>
        <p:spPr>
          <a:xfrm>
            <a:off x="666206" y="1283212"/>
            <a:ext cx="6094324" cy="40011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2000" b="0" i="0" u="sng" strike="noStrike" cap="none">
                <a:solidFill>
                  <a:srgbClr val="000000"/>
                </a:solidFill>
                <a:latin typeface="Arial"/>
                <a:ea typeface="Arial"/>
                <a:cs typeface="Arial"/>
                <a:sym typeface="Arial"/>
              </a:rPr>
              <a:t>Responsibility</a:t>
            </a:r>
            <a:r>
              <a:rPr lang="en-US" sz="2000" b="0" i="0" u="none" strike="noStrike" cap="none">
                <a:solidFill>
                  <a:srgbClr val="000000"/>
                </a:solidFill>
                <a:latin typeface="Arial"/>
                <a:ea typeface="Arial"/>
                <a:cs typeface="Arial"/>
                <a:sym typeface="Arial"/>
              </a:rPr>
              <a:t>: Section 508 Office &amp; ICT Owner </a:t>
            </a:r>
            <a:endParaRPr/>
          </a:p>
        </p:txBody>
      </p:sp>
      <p:sp>
        <p:nvSpPr>
          <p:cNvPr id="297" name="Google Shape;297;p20"/>
          <p:cNvSpPr txBox="1">
            <a:spLocks noGrp="1"/>
          </p:cNvSpPr>
          <p:nvPr>
            <p:ph type="body" idx="1"/>
          </p:nvPr>
        </p:nvSpPr>
        <p:spPr>
          <a:xfrm>
            <a:off x="744277" y="1983949"/>
            <a:ext cx="9027078" cy="466344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None/>
            </a:pPr>
            <a:r>
              <a:rPr lang="en-US" sz="2200" b="0" i="0" u="sng" strike="noStrike" cap="none" dirty="0">
                <a:solidFill>
                  <a:srgbClr val="000000"/>
                </a:solidFill>
                <a:latin typeface="Arial"/>
                <a:ea typeface="Arial"/>
                <a:cs typeface="Arial"/>
                <a:sym typeface="Arial"/>
              </a:rPr>
              <a:t>Activities:</a:t>
            </a:r>
            <a:endParaRPr sz="2200" dirty="0"/>
          </a:p>
          <a:p>
            <a:pPr marL="342900" marR="0" lvl="0" indent="-342900" algn="l" rtl="0">
              <a:lnSpc>
                <a:spcPct val="150000"/>
              </a:lnSpc>
              <a:spcBef>
                <a:spcPts val="1200"/>
              </a:spcBef>
              <a:spcAft>
                <a:spcPts val="0"/>
              </a:spcAft>
              <a:buClr>
                <a:srgbClr val="0E8775"/>
              </a:buClr>
              <a:buSzPts val="2000"/>
              <a:buFont typeface="Arial"/>
              <a:buAutoNum type="arabicParenR"/>
            </a:pPr>
            <a:r>
              <a:rPr lang="en-US" sz="2200" b="0" i="0" u="none" strike="noStrike" cap="none" dirty="0">
                <a:solidFill>
                  <a:srgbClr val="000000"/>
                </a:solidFill>
                <a:latin typeface="Arial"/>
                <a:ea typeface="Arial"/>
                <a:cs typeface="Arial"/>
                <a:sym typeface="Arial"/>
              </a:rPr>
              <a:t>Determine if a nonconformance exists</a:t>
            </a:r>
            <a:endParaRPr sz="2200" dirty="0"/>
          </a:p>
          <a:p>
            <a:pPr marL="342900" marR="0" lvl="0" indent="-342900" algn="l" rtl="0">
              <a:lnSpc>
                <a:spcPct val="150000"/>
              </a:lnSpc>
              <a:spcBef>
                <a:spcPts val="0"/>
              </a:spcBef>
              <a:spcAft>
                <a:spcPts val="0"/>
              </a:spcAft>
              <a:buClr>
                <a:srgbClr val="0E8775"/>
              </a:buClr>
              <a:buSzPts val="2000"/>
              <a:buFont typeface="Arial"/>
              <a:buAutoNum type="arabicParenR"/>
            </a:pPr>
            <a:r>
              <a:rPr lang="en-US" sz="2200" b="0" i="0" u="none" strike="noStrike" cap="none" dirty="0">
                <a:solidFill>
                  <a:srgbClr val="000000"/>
                </a:solidFill>
                <a:latin typeface="Arial"/>
                <a:ea typeface="Arial"/>
                <a:cs typeface="Arial"/>
                <a:sym typeface="Arial"/>
              </a:rPr>
              <a:t>Assess severity and impact on the user</a:t>
            </a:r>
            <a:endParaRPr sz="2200" dirty="0"/>
          </a:p>
          <a:p>
            <a:pPr marL="342900" marR="0" lvl="0" indent="-342900" algn="l" rtl="0">
              <a:lnSpc>
                <a:spcPct val="150000"/>
              </a:lnSpc>
              <a:spcBef>
                <a:spcPts val="0"/>
              </a:spcBef>
              <a:spcAft>
                <a:spcPts val="0"/>
              </a:spcAft>
              <a:buClr>
                <a:srgbClr val="0E8775"/>
              </a:buClr>
              <a:buSzPts val="2000"/>
              <a:buFont typeface="Arial"/>
              <a:buAutoNum type="arabicParenR"/>
            </a:pPr>
            <a:r>
              <a:rPr lang="en-US" sz="2200" b="0" i="0" u="none" strike="noStrike" cap="none" dirty="0">
                <a:solidFill>
                  <a:srgbClr val="000000"/>
                </a:solidFill>
                <a:latin typeface="Arial"/>
                <a:ea typeface="Arial"/>
                <a:cs typeface="Arial"/>
                <a:sym typeface="Arial"/>
              </a:rPr>
              <a:t>Identify applicable Section 508 technical standards violated</a:t>
            </a:r>
            <a:endParaRPr sz="2200" dirty="0"/>
          </a:p>
          <a:p>
            <a:pPr marL="342900" marR="0" lvl="0" indent="-342900" algn="l" rtl="0">
              <a:lnSpc>
                <a:spcPct val="150000"/>
              </a:lnSpc>
              <a:spcBef>
                <a:spcPts val="0"/>
              </a:spcBef>
              <a:spcAft>
                <a:spcPts val="0"/>
              </a:spcAft>
              <a:buClr>
                <a:srgbClr val="0E8775"/>
              </a:buClr>
              <a:buSzPts val="2000"/>
              <a:buFont typeface="Arial"/>
              <a:buAutoNum type="arabicParenR"/>
            </a:pPr>
            <a:r>
              <a:rPr lang="en-US" sz="2200" b="0" i="0" u="none" strike="noStrike" cap="none" dirty="0">
                <a:solidFill>
                  <a:srgbClr val="000000"/>
                </a:solidFill>
                <a:latin typeface="Arial"/>
                <a:ea typeface="Arial"/>
                <a:cs typeface="Arial"/>
                <a:sym typeface="Arial"/>
              </a:rPr>
              <a:t>Notify stakeholders of findings		</a:t>
            </a:r>
            <a:endParaRPr sz="2200" dirty="0"/>
          </a:p>
        </p:txBody>
      </p:sp>
      <p:sp>
        <p:nvSpPr>
          <p:cNvPr id="298" name="Google Shape;298;p20"/>
          <p:cNvSpPr txBox="1">
            <a:spLocks noGrp="1"/>
          </p:cNvSpPr>
          <p:nvPr>
            <p:ph type="sldNum" idx="4294967295"/>
          </p:nvPr>
        </p:nvSpPr>
        <p:spPr>
          <a:xfrm>
            <a:off x="10914323" y="6437376"/>
            <a:ext cx="533400" cy="182880"/>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006197"/>
                </a:solidFill>
                <a:latin typeface="Arial"/>
                <a:ea typeface="Arial"/>
                <a:cs typeface="Arial"/>
                <a:sym typeface="Arial"/>
              </a:rPr>
              <a:t>20</a:t>
            </a:fld>
            <a:endParaRPr sz="800" b="0" i="0" u="none" strike="noStrike" cap="none">
              <a:solidFill>
                <a:srgbClr val="006197"/>
              </a:solidFill>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sp>
        <p:nvSpPr>
          <p:cNvPr id="303" name="Google Shape;303;p21"/>
          <p:cNvSpPr txBox="1">
            <a:spLocks noGrp="1"/>
          </p:cNvSpPr>
          <p:nvPr>
            <p:ph type="title"/>
          </p:nvPr>
        </p:nvSpPr>
        <p:spPr>
          <a:xfrm>
            <a:off x="731520" y="548640"/>
            <a:ext cx="10721705" cy="433945"/>
          </a:xfrm>
          <a:prstGeom prst="rect">
            <a:avLst/>
          </a:prstGeom>
          <a:noFill/>
          <a:ln>
            <a:noFill/>
          </a:ln>
        </p:spPr>
        <p:txBody>
          <a:bodyPr spcFirstLastPara="1" wrap="square" lIns="0" tIns="45700" rIns="0" bIns="0" anchor="t" anchorCtr="0">
            <a:spAutoFit/>
          </a:bodyPr>
          <a:lstStyle/>
          <a:p>
            <a:pPr marL="0" lvl="0" indent="0" algn="l" rtl="0">
              <a:lnSpc>
                <a:spcPct val="90000"/>
              </a:lnSpc>
              <a:spcBef>
                <a:spcPts val="0"/>
              </a:spcBef>
              <a:spcAft>
                <a:spcPts val="0"/>
              </a:spcAft>
              <a:buSzPts val="1400"/>
              <a:buNone/>
            </a:pPr>
            <a:r>
              <a:rPr lang="en-US"/>
              <a:t>Step 4: Remediation Planning</a:t>
            </a:r>
            <a:endParaRPr/>
          </a:p>
        </p:txBody>
      </p:sp>
      <p:sp>
        <p:nvSpPr>
          <p:cNvPr id="304" name="Google Shape;304;p21"/>
          <p:cNvSpPr txBox="1"/>
          <p:nvPr/>
        </p:nvSpPr>
        <p:spPr>
          <a:xfrm>
            <a:off x="644434" y="1272604"/>
            <a:ext cx="10182804" cy="70788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2000" b="0" i="0" u="sng" strike="noStrike" cap="none">
                <a:solidFill>
                  <a:srgbClr val="000000"/>
                </a:solidFill>
                <a:latin typeface="Arial"/>
                <a:ea typeface="Arial"/>
                <a:cs typeface="Arial"/>
                <a:sym typeface="Arial"/>
              </a:rPr>
              <a:t>Responsibility</a:t>
            </a:r>
            <a:r>
              <a:rPr lang="en-US" sz="2000" b="0" i="0" u="none" strike="noStrike" cap="none">
                <a:solidFill>
                  <a:srgbClr val="000000"/>
                </a:solidFill>
                <a:latin typeface="Arial"/>
                <a:ea typeface="Arial"/>
                <a:cs typeface="Arial"/>
                <a:sym typeface="Arial"/>
              </a:rPr>
              <a:t>: Section 508 Office, ICT Owner, Reasonable Accommodations, Contracting office, CIO</a:t>
            </a:r>
            <a:endParaRPr/>
          </a:p>
        </p:txBody>
      </p:sp>
      <p:sp>
        <p:nvSpPr>
          <p:cNvPr id="305" name="Google Shape;305;p21"/>
          <p:cNvSpPr txBox="1">
            <a:spLocks noGrp="1"/>
          </p:cNvSpPr>
          <p:nvPr>
            <p:ph type="body" idx="1"/>
          </p:nvPr>
        </p:nvSpPr>
        <p:spPr>
          <a:xfrm>
            <a:off x="731520" y="2006277"/>
            <a:ext cx="10611394" cy="466344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None/>
            </a:pPr>
            <a:r>
              <a:rPr lang="en-US" sz="2200" b="0" i="0" u="sng" strike="noStrike" cap="none" dirty="0">
                <a:solidFill>
                  <a:srgbClr val="000000"/>
                </a:solidFill>
                <a:latin typeface="Arial"/>
                <a:ea typeface="Arial"/>
                <a:cs typeface="Arial"/>
                <a:sym typeface="Arial"/>
              </a:rPr>
              <a:t>Activities:</a:t>
            </a:r>
            <a:endParaRPr sz="2000" dirty="0"/>
          </a:p>
          <a:p>
            <a:pPr marL="342900" marR="0" lvl="0" indent="-342900" algn="l" rtl="0">
              <a:lnSpc>
                <a:spcPct val="150000"/>
              </a:lnSpc>
              <a:spcBef>
                <a:spcPts val="1200"/>
              </a:spcBef>
              <a:spcAft>
                <a:spcPts val="0"/>
              </a:spcAft>
              <a:buClr>
                <a:srgbClr val="0E8775"/>
              </a:buClr>
              <a:buSzPts val="2000"/>
              <a:buFont typeface="Arial"/>
              <a:buAutoNum type="arabicParenR"/>
            </a:pPr>
            <a:r>
              <a:rPr lang="en-US" sz="2000" b="0" i="0" u="none" strike="noStrike" cap="none" dirty="0">
                <a:solidFill>
                  <a:srgbClr val="000000"/>
                </a:solidFill>
                <a:latin typeface="Arial"/>
                <a:ea typeface="Arial"/>
                <a:cs typeface="Arial"/>
                <a:sym typeface="Arial"/>
              </a:rPr>
              <a:t>Develop a Plan of Actions  and Milestones (POA&amp;M) /Corrective Action Plan (CAP)</a:t>
            </a:r>
            <a:endParaRPr sz="2000" dirty="0"/>
          </a:p>
          <a:p>
            <a:pPr marL="342900" marR="0" lvl="0" indent="-342900" algn="l" rtl="0">
              <a:lnSpc>
                <a:spcPct val="150000"/>
              </a:lnSpc>
              <a:spcBef>
                <a:spcPts val="0"/>
              </a:spcBef>
              <a:spcAft>
                <a:spcPts val="0"/>
              </a:spcAft>
              <a:buClr>
                <a:srgbClr val="0E8775"/>
              </a:buClr>
              <a:buSzPts val="2000"/>
              <a:buFont typeface="Arial"/>
              <a:buAutoNum type="arabicParenR"/>
            </a:pPr>
            <a:r>
              <a:rPr lang="en-US" sz="2200" b="0" i="0" u="none" strike="noStrike" cap="none" dirty="0">
                <a:solidFill>
                  <a:srgbClr val="000000"/>
                </a:solidFill>
                <a:latin typeface="Arial"/>
                <a:ea typeface="Arial"/>
                <a:cs typeface="Arial"/>
                <a:sym typeface="Arial"/>
              </a:rPr>
              <a:t>Specific remediation steps</a:t>
            </a:r>
            <a:endParaRPr sz="2200" dirty="0"/>
          </a:p>
          <a:p>
            <a:pPr marL="342900" marR="0" lvl="0" indent="-342900" algn="l" rtl="0">
              <a:lnSpc>
                <a:spcPct val="150000"/>
              </a:lnSpc>
              <a:spcBef>
                <a:spcPts val="0"/>
              </a:spcBef>
              <a:spcAft>
                <a:spcPts val="0"/>
              </a:spcAft>
              <a:buClr>
                <a:srgbClr val="0E8775"/>
              </a:buClr>
              <a:buSzPts val="2000"/>
              <a:buFont typeface="Arial"/>
              <a:buAutoNum type="arabicParenR"/>
            </a:pPr>
            <a:r>
              <a:rPr lang="en-US" sz="2200" b="0" i="0" u="none" strike="noStrike" cap="none" dirty="0">
                <a:solidFill>
                  <a:srgbClr val="000000"/>
                </a:solidFill>
                <a:latin typeface="Arial"/>
                <a:ea typeface="Arial"/>
                <a:cs typeface="Arial"/>
                <a:sym typeface="Arial"/>
              </a:rPr>
              <a:t>Responsible parties</a:t>
            </a:r>
            <a:endParaRPr sz="2200" dirty="0"/>
          </a:p>
          <a:p>
            <a:pPr marL="342900" marR="0" lvl="0" indent="-342900" algn="l" rtl="0">
              <a:lnSpc>
                <a:spcPct val="150000"/>
              </a:lnSpc>
              <a:spcBef>
                <a:spcPts val="0"/>
              </a:spcBef>
              <a:spcAft>
                <a:spcPts val="0"/>
              </a:spcAft>
              <a:buClr>
                <a:srgbClr val="0E8775"/>
              </a:buClr>
              <a:buSzPts val="2000"/>
              <a:buFont typeface="Arial"/>
              <a:buAutoNum type="arabicParenR"/>
            </a:pPr>
            <a:r>
              <a:rPr lang="en-US" sz="2200" b="0" i="0" u="none" strike="noStrike" cap="none" dirty="0">
                <a:solidFill>
                  <a:srgbClr val="000000"/>
                </a:solidFill>
                <a:latin typeface="Arial"/>
                <a:ea typeface="Arial"/>
                <a:cs typeface="Arial"/>
                <a:sym typeface="Arial"/>
              </a:rPr>
              <a:t>Target completion dates</a:t>
            </a:r>
            <a:endParaRPr sz="2200" dirty="0"/>
          </a:p>
          <a:p>
            <a:pPr marL="342900" marR="0" lvl="0" indent="-342900" algn="l" rtl="0">
              <a:lnSpc>
                <a:spcPct val="150000"/>
              </a:lnSpc>
              <a:spcBef>
                <a:spcPts val="0"/>
              </a:spcBef>
              <a:spcAft>
                <a:spcPts val="0"/>
              </a:spcAft>
              <a:buClr>
                <a:srgbClr val="0E8775"/>
              </a:buClr>
              <a:buSzPts val="2000"/>
              <a:buFont typeface="Arial"/>
              <a:buAutoNum type="arabicParenR"/>
            </a:pPr>
            <a:r>
              <a:rPr lang="en-US" sz="2200" b="0" i="0" u="none" strike="noStrike" cap="none" dirty="0">
                <a:solidFill>
                  <a:srgbClr val="000000"/>
                </a:solidFill>
                <a:latin typeface="Arial"/>
                <a:ea typeface="Arial"/>
                <a:cs typeface="Arial"/>
                <a:sym typeface="Arial"/>
              </a:rPr>
              <a:t>Prioritize high-impact issues</a:t>
            </a:r>
            <a:endParaRPr sz="2200" dirty="0"/>
          </a:p>
          <a:p>
            <a:pPr marL="342900" marR="0" lvl="0" indent="-342900" algn="l" rtl="0">
              <a:lnSpc>
                <a:spcPct val="150000"/>
              </a:lnSpc>
              <a:spcBef>
                <a:spcPts val="0"/>
              </a:spcBef>
              <a:spcAft>
                <a:spcPts val="0"/>
              </a:spcAft>
              <a:buClr>
                <a:srgbClr val="0E8775"/>
              </a:buClr>
              <a:buSzPts val="2000"/>
              <a:buFont typeface="Arial"/>
              <a:buAutoNum type="arabicParenR"/>
            </a:pPr>
            <a:r>
              <a:rPr lang="en-US" sz="2200" b="0" i="0" u="none" strike="noStrike" cap="none" dirty="0">
                <a:solidFill>
                  <a:srgbClr val="000000"/>
                </a:solidFill>
                <a:latin typeface="Arial"/>
                <a:ea typeface="Arial"/>
                <a:cs typeface="Arial"/>
                <a:sym typeface="Arial"/>
              </a:rPr>
              <a:t>Alternative Means Plan</a:t>
            </a:r>
            <a:endParaRPr sz="2200" dirty="0"/>
          </a:p>
          <a:p>
            <a:pPr marL="342900" marR="0" lvl="0" indent="-342900" algn="l" rtl="0">
              <a:lnSpc>
                <a:spcPct val="150000"/>
              </a:lnSpc>
              <a:spcBef>
                <a:spcPts val="0"/>
              </a:spcBef>
              <a:spcAft>
                <a:spcPts val="0"/>
              </a:spcAft>
              <a:buClr>
                <a:srgbClr val="0E8775"/>
              </a:buClr>
              <a:buSzPts val="2000"/>
              <a:buFont typeface="Arial"/>
              <a:buAutoNum type="arabicParenR"/>
            </a:pPr>
            <a:r>
              <a:rPr lang="en-US" sz="2200" b="0" i="0" u="none" strike="noStrike" cap="none" dirty="0">
                <a:solidFill>
                  <a:srgbClr val="000000"/>
                </a:solidFill>
                <a:latin typeface="Arial"/>
                <a:ea typeface="Arial"/>
                <a:cs typeface="Arial"/>
                <a:sym typeface="Arial"/>
              </a:rPr>
              <a:t>Provide interim accommodations to the complainant while fixes are in progress</a:t>
            </a:r>
            <a:endParaRPr sz="2200" dirty="0"/>
          </a:p>
          <a:p>
            <a:pPr marL="342900" marR="0" lvl="0" indent="-215900" algn="l" rtl="0">
              <a:lnSpc>
                <a:spcPct val="100000"/>
              </a:lnSpc>
              <a:spcBef>
                <a:spcPts val="0"/>
              </a:spcBef>
              <a:spcAft>
                <a:spcPts val="0"/>
              </a:spcAft>
              <a:buClr>
                <a:srgbClr val="000000"/>
              </a:buClr>
              <a:buSzPts val="2000"/>
              <a:buFont typeface="Arial"/>
              <a:buNone/>
            </a:pPr>
            <a:endParaRPr sz="2200" b="0" i="0" u="none" strike="noStrike" cap="none" dirty="0">
              <a:solidFill>
                <a:srgbClr val="000000"/>
              </a:solidFill>
              <a:latin typeface="Arial"/>
              <a:ea typeface="Arial"/>
              <a:cs typeface="Arial"/>
              <a:sym typeface="Arial"/>
            </a:endParaRPr>
          </a:p>
        </p:txBody>
      </p:sp>
      <p:sp>
        <p:nvSpPr>
          <p:cNvPr id="306" name="Google Shape;306;p21"/>
          <p:cNvSpPr txBox="1">
            <a:spLocks noGrp="1"/>
          </p:cNvSpPr>
          <p:nvPr>
            <p:ph type="sldNum" idx="4294967295"/>
          </p:nvPr>
        </p:nvSpPr>
        <p:spPr>
          <a:xfrm>
            <a:off x="10914323" y="6437376"/>
            <a:ext cx="533400" cy="182880"/>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006197"/>
                </a:solidFill>
                <a:latin typeface="Arial"/>
                <a:ea typeface="Arial"/>
                <a:cs typeface="Arial"/>
                <a:sym typeface="Arial"/>
              </a:rPr>
              <a:t>21</a:t>
            </a:fld>
            <a:endParaRPr sz="800" b="0" i="0" u="none" strike="noStrike" cap="none">
              <a:solidFill>
                <a:srgbClr val="006197"/>
              </a:solidFill>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312" name="Google Shape;312;p22"/>
          <p:cNvSpPr txBox="1">
            <a:spLocks noGrp="1"/>
          </p:cNvSpPr>
          <p:nvPr>
            <p:ph type="title"/>
          </p:nvPr>
        </p:nvSpPr>
        <p:spPr>
          <a:xfrm>
            <a:off x="731520" y="548640"/>
            <a:ext cx="10721705" cy="433945"/>
          </a:xfrm>
          <a:prstGeom prst="rect">
            <a:avLst/>
          </a:prstGeom>
          <a:noFill/>
          <a:ln>
            <a:noFill/>
          </a:ln>
        </p:spPr>
        <p:txBody>
          <a:bodyPr spcFirstLastPara="1" wrap="square" lIns="0" tIns="45700" rIns="0" bIns="0" anchor="t" anchorCtr="0">
            <a:spAutoFit/>
          </a:bodyPr>
          <a:lstStyle/>
          <a:p>
            <a:pPr marL="0" marR="0" lvl="0" indent="0" algn="l" rtl="0">
              <a:lnSpc>
                <a:spcPct val="90000"/>
              </a:lnSpc>
              <a:spcBef>
                <a:spcPts val="0"/>
              </a:spcBef>
              <a:spcAft>
                <a:spcPts val="0"/>
              </a:spcAft>
              <a:buClr>
                <a:srgbClr val="000000"/>
              </a:buClr>
              <a:buSzPts val="1400"/>
              <a:buFont typeface="Arial"/>
              <a:buNone/>
            </a:pPr>
            <a:r>
              <a:rPr lang="en-US"/>
              <a:t>Alternative Means: Required Documentation</a:t>
            </a:r>
            <a:endParaRPr/>
          </a:p>
        </p:txBody>
      </p:sp>
      <p:sp>
        <p:nvSpPr>
          <p:cNvPr id="313" name="Google Shape;313;p22"/>
          <p:cNvSpPr txBox="1">
            <a:spLocks noGrp="1"/>
          </p:cNvSpPr>
          <p:nvPr>
            <p:ph type="body" idx="1"/>
          </p:nvPr>
        </p:nvSpPr>
        <p:spPr>
          <a:xfrm>
            <a:off x="731520" y="1188719"/>
            <a:ext cx="10721705" cy="4983480"/>
          </a:xfrm>
          <a:prstGeom prst="rect">
            <a:avLst/>
          </a:prstGeom>
          <a:noFill/>
          <a:ln>
            <a:noFill/>
          </a:ln>
        </p:spPr>
        <p:txBody>
          <a:bodyPr spcFirstLastPara="1" wrap="square" lIns="91425" tIns="45700" rIns="91425" bIns="45700" anchor="t" anchorCtr="0">
            <a:noAutofit/>
          </a:bodyPr>
          <a:lstStyle/>
          <a:p>
            <a:pPr marL="457200" marR="0" lvl="0" indent="-406400" algn="l" rtl="0">
              <a:lnSpc>
                <a:spcPct val="100000"/>
              </a:lnSpc>
              <a:spcBef>
                <a:spcPts val="700"/>
              </a:spcBef>
              <a:spcAft>
                <a:spcPts val="0"/>
              </a:spcAft>
              <a:buClr>
                <a:srgbClr val="0E8775"/>
              </a:buClr>
              <a:buSzPts val="2800"/>
              <a:buFont typeface="Arial"/>
              <a:buChar char="•"/>
            </a:pPr>
            <a:r>
              <a:rPr lang="en-US" sz="2200" dirty="0">
                <a:latin typeface="Arial"/>
                <a:ea typeface="Arial"/>
                <a:cs typeface="Arial"/>
                <a:sym typeface="Arial"/>
              </a:rPr>
              <a:t>Where conformance to one or more Section 508 requirements is not met, the agency shall provide individuals with disabilities access to and use of information and data by an </a:t>
            </a:r>
            <a:r>
              <a:rPr lang="en-US" sz="2200" b="1" dirty="0">
                <a:latin typeface="Arial"/>
                <a:ea typeface="Arial"/>
                <a:cs typeface="Arial"/>
                <a:sym typeface="Arial"/>
              </a:rPr>
              <a:t>alternative means</a:t>
            </a:r>
            <a:r>
              <a:rPr lang="en-US" sz="2200" dirty="0">
                <a:latin typeface="Arial"/>
                <a:ea typeface="Arial"/>
                <a:cs typeface="Arial"/>
                <a:sym typeface="Arial"/>
              </a:rPr>
              <a:t> that meets the requirements.</a:t>
            </a:r>
            <a:endParaRPr sz="2200" dirty="0"/>
          </a:p>
          <a:p>
            <a:pPr marL="457200" marR="0" lvl="0" indent="-406400" algn="l" rtl="0">
              <a:lnSpc>
                <a:spcPct val="100000"/>
              </a:lnSpc>
              <a:spcBef>
                <a:spcPts val="700"/>
              </a:spcBef>
              <a:spcAft>
                <a:spcPts val="0"/>
              </a:spcAft>
              <a:buClr>
                <a:srgbClr val="0E8775"/>
              </a:buClr>
              <a:buSzPts val="2800"/>
              <a:buFont typeface="Arial"/>
              <a:buChar char="•"/>
            </a:pPr>
            <a:r>
              <a:rPr lang="en-US" sz="2200" b="1" dirty="0">
                <a:latin typeface="Arial"/>
                <a:ea typeface="Arial"/>
                <a:cs typeface="Arial"/>
                <a:sym typeface="Arial"/>
              </a:rPr>
              <a:t>Plain Language:</a:t>
            </a:r>
            <a:r>
              <a:rPr lang="en-US" sz="2200" dirty="0">
                <a:latin typeface="Arial"/>
                <a:ea typeface="Arial"/>
                <a:cs typeface="Arial"/>
                <a:sym typeface="Arial"/>
              </a:rPr>
              <a:t> How a person with a disability will be able to interact with the capability or use the information that is not compliant</a:t>
            </a:r>
            <a:endParaRPr sz="2200" dirty="0"/>
          </a:p>
          <a:p>
            <a:pPr marL="457200" marR="0" lvl="0" indent="-406400" algn="l" rtl="0">
              <a:lnSpc>
                <a:spcPct val="100000"/>
              </a:lnSpc>
              <a:spcBef>
                <a:spcPts val="700"/>
              </a:spcBef>
              <a:spcAft>
                <a:spcPts val="0"/>
              </a:spcAft>
              <a:buClr>
                <a:srgbClr val="0E8775"/>
              </a:buClr>
              <a:buSzPts val="2800"/>
              <a:buFont typeface="Arial"/>
              <a:buChar char="•"/>
            </a:pPr>
            <a:r>
              <a:rPr lang="en-US" sz="2200" dirty="0">
                <a:latin typeface="Arial"/>
                <a:ea typeface="Arial"/>
                <a:cs typeface="Arial"/>
                <a:sym typeface="Arial"/>
              </a:rPr>
              <a:t>The </a:t>
            </a:r>
            <a:r>
              <a:rPr lang="en-US" sz="2200" b="1" dirty="0">
                <a:latin typeface="Arial"/>
                <a:ea typeface="Arial"/>
                <a:cs typeface="Arial"/>
                <a:sym typeface="Arial"/>
              </a:rPr>
              <a:t>Alternate Means </a:t>
            </a:r>
            <a:r>
              <a:rPr lang="en-US" sz="2200" dirty="0">
                <a:latin typeface="Arial"/>
                <a:ea typeface="Arial"/>
                <a:cs typeface="Arial"/>
                <a:sym typeface="Arial"/>
              </a:rPr>
              <a:t>must be:</a:t>
            </a:r>
            <a:endParaRPr sz="2200" dirty="0"/>
          </a:p>
          <a:p>
            <a:pPr marL="914400" lvl="1" indent="-393700" algn="l" rtl="0">
              <a:lnSpc>
                <a:spcPct val="100000"/>
              </a:lnSpc>
              <a:spcBef>
                <a:spcPts val="700"/>
              </a:spcBef>
              <a:spcAft>
                <a:spcPts val="0"/>
              </a:spcAft>
              <a:buSzPts val="2600"/>
              <a:buChar char="•"/>
            </a:pPr>
            <a:r>
              <a:rPr lang="en-US" sz="2200" dirty="0">
                <a:latin typeface="Arial"/>
                <a:ea typeface="Arial"/>
                <a:cs typeface="Arial"/>
                <a:sym typeface="Arial"/>
              </a:rPr>
              <a:t>Completely documented and justified</a:t>
            </a:r>
            <a:endParaRPr sz="2200" dirty="0"/>
          </a:p>
          <a:p>
            <a:pPr marL="914400" lvl="1" indent="-393700" algn="l" rtl="0">
              <a:lnSpc>
                <a:spcPct val="100000"/>
              </a:lnSpc>
              <a:spcBef>
                <a:spcPts val="700"/>
              </a:spcBef>
              <a:spcAft>
                <a:spcPts val="0"/>
              </a:spcAft>
              <a:buSzPts val="2600"/>
              <a:buChar char="•"/>
            </a:pPr>
            <a:r>
              <a:rPr lang="en-US" sz="2200" dirty="0">
                <a:latin typeface="Arial"/>
                <a:ea typeface="Arial"/>
                <a:cs typeface="Arial"/>
                <a:sym typeface="Arial"/>
              </a:rPr>
              <a:t>Functionally equivalent whenever possible</a:t>
            </a:r>
            <a:endParaRPr sz="2200" dirty="0"/>
          </a:p>
        </p:txBody>
      </p:sp>
      <p:sp>
        <p:nvSpPr>
          <p:cNvPr id="314" name="Google Shape;314;p22"/>
          <p:cNvSpPr txBox="1">
            <a:spLocks noGrp="1"/>
          </p:cNvSpPr>
          <p:nvPr>
            <p:ph type="sldNum" idx="4294967295"/>
          </p:nvPr>
        </p:nvSpPr>
        <p:spPr>
          <a:xfrm>
            <a:off x="10914323" y="6437376"/>
            <a:ext cx="533400" cy="182880"/>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006197"/>
                </a:solidFill>
                <a:latin typeface="Arial"/>
                <a:ea typeface="Arial"/>
                <a:cs typeface="Arial"/>
                <a:sym typeface="Arial"/>
              </a:rPr>
              <a:t>22</a:t>
            </a:fld>
            <a:endParaRPr sz="800" b="0" i="0" u="none" strike="noStrike" cap="none">
              <a:solidFill>
                <a:srgbClr val="006197"/>
              </a:solidFill>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18"/>
        <p:cNvGrpSpPr/>
        <p:nvPr/>
      </p:nvGrpSpPr>
      <p:grpSpPr>
        <a:xfrm>
          <a:off x="0" y="0"/>
          <a:ext cx="0" cy="0"/>
          <a:chOff x="0" y="0"/>
          <a:chExt cx="0" cy="0"/>
        </a:xfrm>
      </p:grpSpPr>
      <p:sp>
        <p:nvSpPr>
          <p:cNvPr id="319" name="Google Shape;319;p23"/>
          <p:cNvSpPr txBox="1">
            <a:spLocks noGrp="1"/>
          </p:cNvSpPr>
          <p:nvPr>
            <p:ph type="title"/>
          </p:nvPr>
        </p:nvSpPr>
        <p:spPr>
          <a:xfrm>
            <a:off x="731520" y="548640"/>
            <a:ext cx="10721705" cy="433945"/>
          </a:xfrm>
          <a:prstGeom prst="rect">
            <a:avLst/>
          </a:prstGeom>
          <a:noFill/>
          <a:ln>
            <a:noFill/>
          </a:ln>
        </p:spPr>
        <p:txBody>
          <a:bodyPr spcFirstLastPara="1" wrap="square" lIns="0" tIns="45700" rIns="0" bIns="0" anchor="t" anchorCtr="0">
            <a:spAutoFit/>
          </a:bodyPr>
          <a:lstStyle/>
          <a:p>
            <a:pPr marL="0" lvl="0" indent="0" algn="l" rtl="0">
              <a:lnSpc>
                <a:spcPct val="90000"/>
              </a:lnSpc>
              <a:spcBef>
                <a:spcPts val="0"/>
              </a:spcBef>
              <a:spcAft>
                <a:spcPts val="0"/>
              </a:spcAft>
              <a:buSzPts val="1400"/>
              <a:buNone/>
            </a:pPr>
            <a:r>
              <a:rPr lang="en-US"/>
              <a:t>Step 5: Implementation &amp; Verification</a:t>
            </a:r>
            <a:endParaRPr/>
          </a:p>
        </p:txBody>
      </p:sp>
      <p:sp>
        <p:nvSpPr>
          <p:cNvPr id="320" name="Google Shape;320;p23"/>
          <p:cNvSpPr txBox="1"/>
          <p:nvPr/>
        </p:nvSpPr>
        <p:spPr>
          <a:xfrm>
            <a:off x="655319" y="1253633"/>
            <a:ext cx="10259004" cy="70788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2000" b="0" i="0" u="sng" strike="noStrike" cap="none">
                <a:solidFill>
                  <a:srgbClr val="000000"/>
                </a:solidFill>
                <a:latin typeface="Arial"/>
                <a:ea typeface="Arial"/>
                <a:cs typeface="Arial"/>
                <a:sym typeface="Arial"/>
              </a:rPr>
              <a:t>Responsibility</a:t>
            </a:r>
            <a:r>
              <a:rPr lang="en-US" sz="2000" b="0" i="0" u="none" strike="noStrike" cap="none">
                <a:solidFill>
                  <a:srgbClr val="000000"/>
                </a:solidFill>
                <a:latin typeface="Arial"/>
                <a:ea typeface="Arial"/>
                <a:cs typeface="Arial"/>
                <a:sym typeface="Arial"/>
              </a:rPr>
              <a:t>: Section 508 Office, ICT Owner, Reasonable Accommodations, CIO, Contracting Office</a:t>
            </a:r>
            <a:endParaRPr/>
          </a:p>
        </p:txBody>
      </p:sp>
      <p:sp>
        <p:nvSpPr>
          <p:cNvPr id="321" name="Google Shape;321;p23"/>
          <p:cNvSpPr txBox="1">
            <a:spLocks noGrp="1"/>
          </p:cNvSpPr>
          <p:nvPr>
            <p:ph type="body" idx="1"/>
          </p:nvPr>
        </p:nvSpPr>
        <p:spPr>
          <a:xfrm>
            <a:off x="744277" y="2022765"/>
            <a:ext cx="9027078" cy="466344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None/>
            </a:pPr>
            <a:r>
              <a:rPr lang="en-US" sz="2200" b="0" i="0" u="sng" strike="noStrike" cap="none" dirty="0">
                <a:solidFill>
                  <a:srgbClr val="000000"/>
                </a:solidFill>
                <a:latin typeface="Arial"/>
                <a:ea typeface="Arial"/>
                <a:cs typeface="Arial"/>
                <a:sym typeface="Arial"/>
              </a:rPr>
              <a:t>Activities:</a:t>
            </a:r>
            <a:endParaRPr sz="2200" dirty="0"/>
          </a:p>
          <a:p>
            <a:pPr marL="342900" marR="0" lvl="0" indent="-342900" algn="l" rtl="0">
              <a:lnSpc>
                <a:spcPct val="150000"/>
              </a:lnSpc>
              <a:spcBef>
                <a:spcPts val="1200"/>
              </a:spcBef>
              <a:spcAft>
                <a:spcPts val="0"/>
              </a:spcAft>
              <a:buClr>
                <a:srgbClr val="0E8775"/>
              </a:buClr>
              <a:buSzPts val="2000"/>
              <a:buFont typeface="Arial"/>
              <a:buAutoNum type="arabicParenR"/>
            </a:pPr>
            <a:r>
              <a:rPr lang="en-US" sz="2200" b="0" i="0" u="none" strike="noStrike" cap="none" dirty="0">
                <a:solidFill>
                  <a:srgbClr val="000000"/>
                </a:solidFill>
                <a:latin typeface="Arial"/>
                <a:ea typeface="Arial"/>
                <a:cs typeface="Arial"/>
                <a:sym typeface="Arial"/>
              </a:rPr>
              <a:t>Implement the corrective actions</a:t>
            </a:r>
            <a:endParaRPr sz="2200" dirty="0"/>
          </a:p>
          <a:p>
            <a:pPr marL="342900" marR="0" lvl="0" indent="-342900" algn="l" rtl="0">
              <a:lnSpc>
                <a:spcPct val="150000"/>
              </a:lnSpc>
              <a:spcBef>
                <a:spcPts val="0"/>
              </a:spcBef>
              <a:spcAft>
                <a:spcPts val="0"/>
              </a:spcAft>
              <a:buClr>
                <a:srgbClr val="0E8775"/>
              </a:buClr>
              <a:buSzPts val="2000"/>
              <a:buFont typeface="Arial"/>
              <a:buAutoNum type="arabicParenR"/>
            </a:pPr>
            <a:r>
              <a:rPr lang="en-US" sz="2200" b="0" i="0" u="none" strike="noStrike" cap="none" dirty="0">
                <a:solidFill>
                  <a:srgbClr val="000000"/>
                </a:solidFill>
                <a:latin typeface="Arial"/>
                <a:ea typeface="Arial"/>
                <a:cs typeface="Arial"/>
                <a:sym typeface="Arial"/>
              </a:rPr>
              <a:t>Retest the ICT product or system</a:t>
            </a:r>
            <a:endParaRPr sz="2200" dirty="0"/>
          </a:p>
          <a:p>
            <a:pPr marL="342900" marR="0" lvl="0" indent="-342900" algn="l" rtl="0">
              <a:lnSpc>
                <a:spcPct val="150000"/>
              </a:lnSpc>
              <a:spcBef>
                <a:spcPts val="0"/>
              </a:spcBef>
              <a:spcAft>
                <a:spcPts val="0"/>
              </a:spcAft>
              <a:buClr>
                <a:srgbClr val="0E8775"/>
              </a:buClr>
              <a:buSzPts val="2000"/>
              <a:buFont typeface="Arial"/>
              <a:buAutoNum type="arabicParenR"/>
            </a:pPr>
            <a:r>
              <a:rPr lang="en-US" sz="2200" b="0" i="0" u="none" strike="noStrike" cap="none" dirty="0">
                <a:solidFill>
                  <a:srgbClr val="000000"/>
                </a:solidFill>
                <a:latin typeface="Arial"/>
                <a:ea typeface="Arial"/>
                <a:cs typeface="Arial"/>
                <a:sym typeface="Arial"/>
              </a:rPr>
              <a:t>Validate fixes meet Section 508 standards</a:t>
            </a:r>
            <a:endParaRPr lang="en-US" sz="2200" dirty="0"/>
          </a:p>
          <a:p>
            <a:pPr marL="342900" marR="0" lvl="0" indent="-342900" algn="l" rtl="0">
              <a:lnSpc>
                <a:spcPct val="150000"/>
              </a:lnSpc>
              <a:spcBef>
                <a:spcPts val="0"/>
              </a:spcBef>
              <a:spcAft>
                <a:spcPts val="0"/>
              </a:spcAft>
              <a:buClr>
                <a:srgbClr val="0E8775"/>
              </a:buClr>
              <a:buSzPts val="2000"/>
              <a:buFont typeface="Arial"/>
              <a:buAutoNum type="arabicParenR"/>
            </a:pPr>
            <a:r>
              <a:rPr lang="en-US" sz="2200" b="0" i="0" u="none" strike="noStrike" cap="none" dirty="0">
                <a:solidFill>
                  <a:srgbClr val="000000"/>
                </a:solidFill>
                <a:latin typeface="Arial"/>
                <a:ea typeface="Arial"/>
                <a:cs typeface="Arial"/>
                <a:sym typeface="Arial"/>
              </a:rPr>
              <a:t>Involve the complainant in verification where appropriate</a:t>
            </a:r>
          </a:p>
        </p:txBody>
      </p:sp>
      <p:sp>
        <p:nvSpPr>
          <p:cNvPr id="322" name="Google Shape;322;p23"/>
          <p:cNvSpPr txBox="1">
            <a:spLocks noGrp="1"/>
          </p:cNvSpPr>
          <p:nvPr>
            <p:ph type="sldNum" idx="4294967295"/>
          </p:nvPr>
        </p:nvSpPr>
        <p:spPr>
          <a:xfrm>
            <a:off x="10914323" y="6437376"/>
            <a:ext cx="533400" cy="182880"/>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006197"/>
                </a:solidFill>
                <a:latin typeface="Arial"/>
                <a:ea typeface="Arial"/>
                <a:cs typeface="Arial"/>
                <a:sym typeface="Arial"/>
              </a:rPr>
              <a:t>23</a:t>
            </a:fld>
            <a:endParaRPr sz="800" b="0" i="0" u="none" strike="noStrike" cap="none">
              <a:solidFill>
                <a:srgbClr val="006197"/>
              </a:solidFill>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26"/>
        <p:cNvGrpSpPr/>
        <p:nvPr/>
      </p:nvGrpSpPr>
      <p:grpSpPr>
        <a:xfrm>
          <a:off x="0" y="0"/>
          <a:ext cx="0" cy="0"/>
          <a:chOff x="0" y="0"/>
          <a:chExt cx="0" cy="0"/>
        </a:xfrm>
      </p:grpSpPr>
      <p:sp>
        <p:nvSpPr>
          <p:cNvPr id="327" name="Google Shape;327;p24"/>
          <p:cNvSpPr txBox="1">
            <a:spLocks noGrp="1"/>
          </p:cNvSpPr>
          <p:nvPr>
            <p:ph type="title"/>
          </p:nvPr>
        </p:nvSpPr>
        <p:spPr>
          <a:xfrm>
            <a:off x="731520" y="575534"/>
            <a:ext cx="10721705" cy="433945"/>
          </a:xfrm>
          <a:prstGeom prst="rect">
            <a:avLst/>
          </a:prstGeom>
          <a:noFill/>
          <a:ln>
            <a:noFill/>
          </a:ln>
        </p:spPr>
        <p:txBody>
          <a:bodyPr spcFirstLastPara="1" wrap="square" lIns="0" tIns="45700" rIns="0" bIns="0" anchor="t" anchorCtr="0">
            <a:spAutoFit/>
          </a:bodyPr>
          <a:lstStyle/>
          <a:p>
            <a:pPr marL="0" lvl="0" indent="0" algn="l" rtl="0">
              <a:lnSpc>
                <a:spcPct val="90000"/>
              </a:lnSpc>
              <a:spcBef>
                <a:spcPts val="0"/>
              </a:spcBef>
              <a:spcAft>
                <a:spcPts val="0"/>
              </a:spcAft>
              <a:buSzPts val="1400"/>
              <a:buNone/>
            </a:pPr>
            <a:r>
              <a:rPr lang="en-US"/>
              <a:t>Step 6: Closure and Communication</a:t>
            </a:r>
            <a:endParaRPr/>
          </a:p>
        </p:txBody>
      </p:sp>
      <p:sp>
        <p:nvSpPr>
          <p:cNvPr id="328" name="Google Shape;328;p24"/>
          <p:cNvSpPr txBox="1"/>
          <p:nvPr/>
        </p:nvSpPr>
        <p:spPr>
          <a:xfrm>
            <a:off x="633547" y="1238677"/>
            <a:ext cx="8553995" cy="40011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2000" b="0" i="0" u="sng" strike="noStrike" cap="none">
                <a:solidFill>
                  <a:srgbClr val="000000"/>
                </a:solidFill>
                <a:latin typeface="Arial"/>
                <a:ea typeface="Arial"/>
                <a:cs typeface="Arial"/>
                <a:sym typeface="Arial"/>
              </a:rPr>
              <a:t>Responsibility</a:t>
            </a:r>
            <a:r>
              <a:rPr lang="en-US" sz="2000" b="0" i="0" u="none" strike="noStrike" cap="none">
                <a:solidFill>
                  <a:srgbClr val="000000"/>
                </a:solidFill>
                <a:latin typeface="Arial"/>
                <a:ea typeface="Arial"/>
                <a:cs typeface="Arial"/>
                <a:sym typeface="Arial"/>
              </a:rPr>
              <a:t>: Section 508 Office, CIO, Reasonable Accommodations</a:t>
            </a:r>
            <a:endParaRPr/>
          </a:p>
        </p:txBody>
      </p:sp>
      <p:sp>
        <p:nvSpPr>
          <p:cNvPr id="329" name="Google Shape;329;p24"/>
          <p:cNvSpPr txBox="1">
            <a:spLocks noGrp="1"/>
          </p:cNvSpPr>
          <p:nvPr>
            <p:ph type="body" idx="1"/>
          </p:nvPr>
        </p:nvSpPr>
        <p:spPr>
          <a:xfrm>
            <a:off x="731520" y="1956816"/>
            <a:ext cx="9027078" cy="466344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None/>
            </a:pPr>
            <a:r>
              <a:rPr lang="en-US" sz="2200" b="0" i="0" u="sng" strike="noStrike" cap="none" dirty="0">
                <a:solidFill>
                  <a:srgbClr val="000000"/>
                </a:solidFill>
                <a:latin typeface="Arial"/>
                <a:ea typeface="Arial"/>
                <a:cs typeface="Arial"/>
                <a:sym typeface="Arial"/>
              </a:rPr>
              <a:t>Activities:</a:t>
            </a:r>
            <a:endParaRPr sz="2200" dirty="0"/>
          </a:p>
          <a:p>
            <a:pPr marL="342900" marR="0" lvl="0" indent="-342900" algn="l" rtl="0">
              <a:lnSpc>
                <a:spcPct val="150000"/>
              </a:lnSpc>
              <a:spcBef>
                <a:spcPts val="1200"/>
              </a:spcBef>
              <a:spcAft>
                <a:spcPts val="0"/>
              </a:spcAft>
              <a:buClr>
                <a:srgbClr val="0E8775"/>
              </a:buClr>
              <a:buSzPts val="2000"/>
              <a:buFont typeface="Arial"/>
              <a:buAutoNum type="arabicParenR"/>
            </a:pPr>
            <a:r>
              <a:rPr lang="en-US" sz="2200" b="0" i="0" u="none" strike="noStrike" cap="none" dirty="0">
                <a:solidFill>
                  <a:srgbClr val="000000"/>
                </a:solidFill>
                <a:latin typeface="Arial"/>
                <a:ea typeface="Arial"/>
                <a:cs typeface="Arial"/>
                <a:sym typeface="Arial"/>
              </a:rPr>
              <a:t>Notify the complainant of resolution</a:t>
            </a:r>
            <a:endParaRPr sz="2200" dirty="0"/>
          </a:p>
          <a:p>
            <a:pPr marL="342900" marR="0" lvl="0" indent="-342900" algn="l" rtl="0">
              <a:lnSpc>
                <a:spcPct val="150000"/>
              </a:lnSpc>
              <a:spcBef>
                <a:spcPts val="0"/>
              </a:spcBef>
              <a:spcAft>
                <a:spcPts val="0"/>
              </a:spcAft>
              <a:buClr>
                <a:srgbClr val="0E8775"/>
              </a:buClr>
              <a:buSzPts val="2000"/>
              <a:buFont typeface="Arial"/>
              <a:buAutoNum type="arabicParenR"/>
            </a:pPr>
            <a:r>
              <a:rPr lang="en-US" sz="2200" b="0" i="0" u="none" strike="noStrike" cap="none" dirty="0">
                <a:solidFill>
                  <a:srgbClr val="000000"/>
                </a:solidFill>
                <a:latin typeface="Arial"/>
                <a:ea typeface="Arial"/>
                <a:cs typeface="Arial"/>
                <a:sym typeface="Arial"/>
              </a:rPr>
              <a:t>Document closure in the tracking system</a:t>
            </a:r>
            <a:endParaRPr sz="2200" dirty="0"/>
          </a:p>
          <a:p>
            <a:pPr marL="342900" marR="0" lvl="0" indent="-342900" algn="l" rtl="0">
              <a:lnSpc>
                <a:spcPct val="150000"/>
              </a:lnSpc>
              <a:spcBef>
                <a:spcPts val="0"/>
              </a:spcBef>
              <a:spcAft>
                <a:spcPts val="0"/>
              </a:spcAft>
              <a:buClr>
                <a:srgbClr val="0E8775"/>
              </a:buClr>
              <a:buSzPts val="2000"/>
              <a:buFont typeface="Arial"/>
              <a:buAutoNum type="arabicParenR"/>
            </a:pPr>
            <a:r>
              <a:rPr lang="en-US" sz="2200" b="0" i="0" u="none" strike="noStrike" cap="none" dirty="0">
                <a:solidFill>
                  <a:srgbClr val="000000"/>
                </a:solidFill>
                <a:latin typeface="Arial"/>
                <a:ea typeface="Arial"/>
                <a:cs typeface="Arial"/>
                <a:sym typeface="Arial"/>
              </a:rPr>
              <a:t>Escalate to appropriate stakeholders if unresolved within agency timelines</a:t>
            </a:r>
            <a:endParaRPr sz="2200" dirty="0"/>
          </a:p>
          <a:p>
            <a:pPr marL="342900" marR="0" lvl="0" indent="-342900" algn="l" rtl="0">
              <a:lnSpc>
                <a:spcPct val="150000"/>
              </a:lnSpc>
              <a:spcBef>
                <a:spcPts val="0"/>
              </a:spcBef>
              <a:spcAft>
                <a:spcPts val="0"/>
              </a:spcAft>
              <a:buClr>
                <a:srgbClr val="0E8775"/>
              </a:buClr>
              <a:buSzPts val="2000"/>
              <a:buFont typeface="Arial"/>
              <a:buAutoNum type="arabicParenR"/>
            </a:pPr>
            <a:r>
              <a:rPr lang="en-US" sz="2200" b="0" i="0" u="none" strike="noStrike" cap="none" dirty="0">
                <a:solidFill>
                  <a:srgbClr val="000000"/>
                </a:solidFill>
                <a:latin typeface="Arial"/>
                <a:ea typeface="Arial"/>
                <a:cs typeface="Arial"/>
                <a:sym typeface="Arial"/>
              </a:rPr>
              <a:t>Retain records per agency records management policies</a:t>
            </a:r>
            <a:endParaRPr sz="2200" dirty="0"/>
          </a:p>
        </p:txBody>
      </p:sp>
      <p:sp>
        <p:nvSpPr>
          <p:cNvPr id="330" name="Google Shape;330;p24"/>
          <p:cNvSpPr txBox="1">
            <a:spLocks noGrp="1"/>
          </p:cNvSpPr>
          <p:nvPr>
            <p:ph type="sldNum" idx="4294967295"/>
          </p:nvPr>
        </p:nvSpPr>
        <p:spPr>
          <a:xfrm>
            <a:off x="10914323" y="6437376"/>
            <a:ext cx="533400" cy="182880"/>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006197"/>
                </a:solidFill>
                <a:latin typeface="Arial"/>
                <a:ea typeface="Arial"/>
                <a:cs typeface="Arial"/>
                <a:sym typeface="Arial"/>
              </a:rPr>
              <a:t>24</a:t>
            </a:fld>
            <a:endParaRPr sz="800" b="0" i="0" u="none" strike="noStrike" cap="none">
              <a:solidFill>
                <a:srgbClr val="006197"/>
              </a:solidFill>
              <a:latin typeface="Arial"/>
              <a:ea typeface="Arial"/>
              <a:cs typeface="Arial"/>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34"/>
        <p:cNvGrpSpPr/>
        <p:nvPr/>
      </p:nvGrpSpPr>
      <p:grpSpPr>
        <a:xfrm>
          <a:off x="0" y="0"/>
          <a:ext cx="0" cy="0"/>
          <a:chOff x="0" y="0"/>
          <a:chExt cx="0" cy="0"/>
        </a:xfrm>
      </p:grpSpPr>
      <p:sp>
        <p:nvSpPr>
          <p:cNvPr id="335" name="Google Shape;335;p25"/>
          <p:cNvSpPr txBox="1">
            <a:spLocks noGrp="1"/>
          </p:cNvSpPr>
          <p:nvPr>
            <p:ph type="title"/>
          </p:nvPr>
        </p:nvSpPr>
        <p:spPr>
          <a:xfrm>
            <a:off x="513079" y="2634957"/>
            <a:ext cx="11165841" cy="794043"/>
          </a:xfrm>
          <a:prstGeom prst="rect">
            <a:avLst/>
          </a:prstGeom>
          <a:noFill/>
          <a:ln>
            <a:noFill/>
          </a:ln>
        </p:spPr>
        <p:txBody>
          <a:bodyPr spcFirstLastPara="1" wrap="square" lIns="0" tIns="45700" rIns="0" bIns="0" anchor="t" anchorCtr="0">
            <a:spAutoFit/>
          </a:bodyPr>
          <a:lstStyle/>
          <a:p>
            <a:pPr marL="0" lvl="0" indent="0" algn="ctr" rtl="0">
              <a:lnSpc>
                <a:spcPct val="90000"/>
              </a:lnSpc>
              <a:spcBef>
                <a:spcPts val="0"/>
              </a:spcBef>
              <a:spcAft>
                <a:spcPts val="0"/>
              </a:spcAft>
              <a:buSzPts val="1400"/>
              <a:buNone/>
            </a:pPr>
            <a:r>
              <a:rPr lang="en-US" sz="5400"/>
              <a:t>Scenarios</a:t>
            </a:r>
            <a:endParaRPr/>
          </a:p>
        </p:txBody>
      </p:sp>
      <p:sp>
        <p:nvSpPr>
          <p:cNvPr id="336" name="Google Shape;336;p25"/>
          <p:cNvSpPr txBox="1">
            <a:spLocks noGrp="1"/>
          </p:cNvSpPr>
          <p:nvPr>
            <p:ph type="sldNum" idx="12"/>
          </p:nvPr>
        </p:nvSpPr>
        <p:spPr>
          <a:xfrm>
            <a:off x="10914323" y="6437376"/>
            <a:ext cx="533400" cy="182880"/>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006197"/>
                </a:solidFill>
                <a:latin typeface="Arial"/>
                <a:ea typeface="Arial"/>
                <a:cs typeface="Arial"/>
                <a:sym typeface="Arial"/>
              </a:rPr>
              <a:t>25</a:t>
            </a:fld>
            <a:endParaRPr sz="800" b="0" i="0" u="none" strike="noStrike" cap="none">
              <a:solidFill>
                <a:srgbClr val="006197"/>
              </a:solidFill>
              <a:latin typeface="Arial"/>
              <a:ea typeface="Arial"/>
              <a:cs typeface="Arial"/>
              <a:sym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341"/>
        <p:cNvGrpSpPr/>
        <p:nvPr/>
      </p:nvGrpSpPr>
      <p:grpSpPr>
        <a:xfrm>
          <a:off x="0" y="0"/>
          <a:ext cx="0" cy="0"/>
          <a:chOff x="0" y="0"/>
          <a:chExt cx="0" cy="0"/>
        </a:xfrm>
      </p:grpSpPr>
      <p:sp>
        <p:nvSpPr>
          <p:cNvPr id="342" name="Google Shape;342;p26"/>
          <p:cNvSpPr txBox="1">
            <a:spLocks noGrp="1"/>
          </p:cNvSpPr>
          <p:nvPr>
            <p:ph type="title"/>
          </p:nvPr>
        </p:nvSpPr>
        <p:spPr>
          <a:xfrm>
            <a:off x="731520" y="548640"/>
            <a:ext cx="10721705" cy="433945"/>
          </a:xfrm>
          <a:prstGeom prst="rect">
            <a:avLst/>
          </a:prstGeom>
          <a:noFill/>
          <a:ln>
            <a:noFill/>
          </a:ln>
        </p:spPr>
        <p:txBody>
          <a:bodyPr spcFirstLastPara="1" wrap="square" lIns="0" tIns="45700" rIns="0" bIns="0" anchor="t" anchorCtr="0">
            <a:spAutoFit/>
          </a:bodyPr>
          <a:lstStyle/>
          <a:p>
            <a:pPr marL="0" marR="0" lvl="0" indent="0" algn="l" rtl="0">
              <a:lnSpc>
                <a:spcPct val="90000"/>
              </a:lnSpc>
              <a:spcBef>
                <a:spcPts val="0"/>
              </a:spcBef>
              <a:spcAft>
                <a:spcPts val="0"/>
              </a:spcAft>
              <a:buClr>
                <a:srgbClr val="000000"/>
              </a:buClr>
              <a:buSzPts val="1400"/>
              <a:buFont typeface="Arial"/>
              <a:buNone/>
            </a:pPr>
            <a:r>
              <a:rPr lang="en-US"/>
              <a:t>Scenario 1: Video Captioning</a:t>
            </a:r>
            <a:endParaRPr/>
          </a:p>
        </p:txBody>
      </p:sp>
      <p:sp>
        <p:nvSpPr>
          <p:cNvPr id="343" name="Google Shape;343;p26"/>
          <p:cNvSpPr txBox="1">
            <a:spLocks noGrp="1"/>
          </p:cNvSpPr>
          <p:nvPr>
            <p:ph type="body" idx="1"/>
          </p:nvPr>
        </p:nvSpPr>
        <p:spPr>
          <a:xfrm>
            <a:off x="731520" y="1188719"/>
            <a:ext cx="10721705" cy="4983480"/>
          </a:xfrm>
          <a:prstGeom prst="rect">
            <a:avLst/>
          </a:prstGeom>
          <a:noFill/>
          <a:ln>
            <a:noFill/>
          </a:ln>
        </p:spPr>
        <p:txBody>
          <a:bodyPr spcFirstLastPara="1" wrap="square" lIns="91425" tIns="45700" rIns="91425" bIns="45700" anchor="t" anchorCtr="0">
            <a:noAutofit/>
          </a:bodyPr>
          <a:lstStyle/>
          <a:p>
            <a:pPr marL="457200" lvl="0" indent="-406400" algn="l" rtl="0">
              <a:lnSpc>
                <a:spcPct val="100000"/>
              </a:lnSpc>
              <a:spcBef>
                <a:spcPts val="700"/>
              </a:spcBef>
              <a:spcAft>
                <a:spcPts val="0"/>
              </a:spcAft>
              <a:buSzPts val="2800"/>
              <a:buChar char="•"/>
            </a:pPr>
            <a:r>
              <a:rPr lang="en-US" sz="2200" dirty="0"/>
              <a:t>A federal agency failed to provide closed captions or transcripts for mandatory online training videos, preventing an employee with a hearing limitation, from completing required training.</a:t>
            </a:r>
            <a:endParaRPr sz="2200" dirty="0"/>
          </a:p>
          <a:p>
            <a:pPr marL="457200" marR="0" lvl="0" indent="-406400" algn="l" rtl="0">
              <a:lnSpc>
                <a:spcPct val="100000"/>
              </a:lnSpc>
              <a:spcBef>
                <a:spcPts val="1900"/>
              </a:spcBef>
              <a:spcAft>
                <a:spcPts val="0"/>
              </a:spcAft>
              <a:buClr>
                <a:srgbClr val="0E8775"/>
              </a:buClr>
              <a:buSzPts val="2800"/>
              <a:buFont typeface="Arial"/>
              <a:buChar char="•"/>
            </a:pPr>
            <a:r>
              <a:rPr lang="en-US" sz="2200" dirty="0"/>
              <a:t>Employee notified the Section 508 office.</a:t>
            </a:r>
            <a:endParaRPr sz="2200" dirty="0"/>
          </a:p>
        </p:txBody>
      </p:sp>
      <p:sp>
        <p:nvSpPr>
          <p:cNvPr id="2" name="Google Shape;174;p7">
            <a:extLst>
              <a:ext uri="{FF2B5EF4-FFF2-40B4-BE49-F238E27FC236}">
                <a16:creationId xmlns:a16="http://schemas.microsoft.com/office/drawing/2014/main" id="{DB5E3D2B-04F6-6064-F0A6-273201C39169}"/>
              </a:ext>
            </a:extLst>
          </p:cNvPr>
          <p:cNvSpPr txBox="1">
            <a:spLocks/>
          </p:cNvSpPr>
          <p:nvPr/>
        </p:nvSpPr>
        <p:spPr>
          <a:xfrm>
            <a:off x="10914323" y="6437376"/>
            <a:ext cx="533400" cy="182880"/>
          </a:xfrm>
          <a:prstGeom prst="rect">
            <a:avLst/>
          </a:prstGeom>
          <a:noFill/>
          <a:ln>
            <a:noFill/>
          </a:ln>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buSzPts val="800"/>
            </a:pPr>
            <a:fld id="{00000000-1234-1234-1234-123412341234}" type="slidenum">
              <a:rPr lang="en-US" sz="800" smtClean="0">
                <a:solidFill>
                  <a:srgbClr val="006197"/>
                </a:solidFill>
              </a:rPr>
              <a:pPr algn="r">
                <a:buSzPts val="800"/>
              </a:pPr>
              <a:t>26</a:t>
            </a:fld>
            <a:endParaRPr lang="en-US" sz="800" dirty="0">
              <a:solidFill>
                <a:srgbClr val="006197"/>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348"/>
        <p:cNvGrpSpPr/>
        <p:nvPr/>
      </p:nvGrpSpPr>
      <p:grpSpPr>
        <a:xfrm>
          <a:off x="0" y="0"/>
          <a:ext cx="0" cy="0"/>
          <a:chOff x="0" y="0"/>
          <a:chExt cx="0" cy="0"/>
        </a:xfrm>
      </p:grpSpPr>
      <p:sp>
        <p:nvSpPr>
          <p:cNvPr id="349" name="Google Shape;349;p27"/>
          <p:cNvSpPr txBox="1">
            <a:spLocks noGrp="1"/>
          </p:cNvSpPr>
          <p:nvPr>
            <p:ph type="title"/>
          </p:nvPr>
        </p:nvSpPr>
        <p:spPr>
          <a:xfrm>
            <a:off x="731520" y="548640"/>
            <a:ext cx="10721705" cy="433945"/>
          </a:xfrm>
          <a:prstGeom prst="rect">
            <a:avLst/>
          </a:prstGeom>
          <a:noFill/>
          <a:ln>
            <a:noFill/>
          </a:ln>
        </p:spPr>
        <p:txBody>
          <a:bodyPr spcFirstLastPara="1" wrap="square" lIns="0" tIns="45700" rIns="0" bIns="0" anchor="t" anchorCtr="0">
            <a:spAutoFit/>
          </a:bodyPr>
          <a:lstStyle/>
          <a:p>
            <a:pPr marL="0" marR="0" lvl="0" indent="0" algn="l" rtl="0">
              <a:lnSpc>
                <a:spcPct val="90000"/>
              </a:lnSpc>
              <a:spcBef>
                <a:spcPts val="0"/>
              </a:spcBef>
              <a:spcAft>
                <a:spcPts val="0"/>
              </a:spcAft>
              <a:buClr>
                <a:srgbClr val="000000"/>
              </a:buClr>
              <a:buSzPts val="1400"/>
              <a:buFont typeface="Arial"/>
              <a:buNone/>
            </a:pPr>
            <a:r>
              <a:rPr lang="en-US"/>
              <a:t>Scenario 1: Questions</a:t>
            </a:r>
            <a:endParaRPr/>
          </a:p>
        </p:txBody>
      </p:sp>
      <p:sp>
        <p:nvSpPr>
          <p:cNvPr id="350" name="Google Shape;350;p27"/>
          <p:cNvSpPr txBox="1">
            <a:spLocks noGrp="1"/>
          </p:cNvSpPr>
          <p:nvPr>
            <p:ph type="body" idx="1"/>
          </p:nvPr>
        </p:nvSpPr>
        <p:spPr>
          <a:xfrm>
            <a:off x="731520" y="1188719"/>
            <a:ext cx="10721705" cy="4983480"/>
          </a:xfrm>
          <a:prstGeom prst="rect">
            <a:avLst/>
          </a:prstGeom>
          <a:noFill/>
          <a:ln>
            <a:noFill/>
          </a:ln>
        </p:spPr>
        <p:txBody>
          <a:bodyPr spcFirstLastPara="1" wrap="square" lIns="91425" tIns="45700" rIns="91425" bIns="45700" anchor="t" anchorCtr="0">
            <a:noAutofit/>
          </a:bodyPr>
          <a:lstStyle/>
          <a:p>
            <a:pPr marL="457200" lvl="0" indent="-406400" algn="l" rtl="0">
              <a:lnSpc>
                <a:spcPct val="100000"/>
              </a:lnSpc>
              <a:spcBef>
                <a:spcPts val="700"/>
              </a:spcBef>
              <a:spcAft>
                <a:spcPts val="0"/>
              </a:spcAft>
              <a:buSzPts val="2800"/>
              <a:buChar char="•"/>
            </a:pPr>
            <a:r>
              <a:rPr lang="en-US" sz="2200" dirty="0"/>
              <a:t>What should be the Section 508 office immediate next step?</a:t>
            </a:r>
            <a:endParaRPr sz="2200" dirty="0"/>
          </a:p>
          <a:p>
            <a:pPr marL="457200" lvl="0" indent="-406400" algn="l" rtl="0">
              <a:lnSpc>
                <a:spcPct val="100000"/>
              </a:lnSpc>
              <a:spcBef>
                <a:spcPts val="1900"/>
              </a:spcBef>
              <a:spcAft>
                <a:spcPts val="0"/>
              </a:spcAft>
              <a:buSzPts val="2800"/>
              <a:buChar char="•"/>
            </a:pPr>
            <a:r>
              <a:rPr lang="en-US" sz="2200" dirty="0"/>
              <a:t>Is this an informal or formal complaint?</a:t>
            </a:r>
            <a:endParaRPr sz="2200" dirty="0"/>
          </a:p>
          <a:p>
            <a:pPr marL="457200" lvl="0" indent="-406400" algn="l" rtl="0">
              <a:lnSpc>
                <a:spcPct val="100000"/>
              </a:lnSpc>
              <a:spcBef>
                <a:spcPts val="1900"/>
              </a:spcBef>
              <a:spcAft>
                <a:spcPts val="0"/>
              </a:spcAft>
              <a:buSzPts val="2800"/>
              <a:buChar char="•"/>
            </a:pPr>
            <a:r>
              <a:rPr lang="en-US" sz="2200" dirty="0"/>
              <a:t>What category of electronic content is this covered under in the Section 508 standards?</a:t>
            </a:r>
            <a:endParaRPr sz="2200" dirty="0"/>
          </a:p>
          <a:p>
            <a:pPr marL="457200" lvl="0" indent="-406400" algn="l" rtl="0">
              <a:lnSpc>
                <a:spcPct val="100000"/>
              </a:lnSpc>
              <a:spcBef>
                <a:spcPts val="1900"/>
              </a:spcBef>
              <a:spcAft>
                <a:spcPts val="0"/>
              </a:spcAft>
              <a:buSzPts val="2800"/>
              <a:buChar char="•"/>
            </a:pPr>
            <a:r>
              <a:rPr lang="en-US" sz="2200" dirty="0"/>
              <a:t>Where would you identify the category in the Section 508 standards?</a:t>
            </a:r>
            <a:endParaRPr sz="2200" dirty="0"/>
          </a:p>
          <a:p>
            <a:pPr marL="457200" lvl="0" indent="-406400" algn="l" rtl="0">
              <a:lnSpc>
                <a:spcPct val="100000"/>
              </a:lnSpc>
              <a:spcBef>
                <a:spcPts val="1900"/>
              </a:spcBef>
              <a:spcAft>
                <a:spcPts val="0"/>
              </a:spcAft>
              <a:buSzPts val="2800"/>
              <a:buChar char="•"/>
            </a:pPr>
            <a:r>
              <a:rPr lang="en-US" sz="2200" dirty="0"/>
              <a:t>What other office/s would you work with to:</a:t>
            </a:r>
            <a:endParaRPr sz="2200" dirty="0"/>
          </a:p>
          <a:p>
            <a:pPr marL="914400" lvl="1" indent="-393700" algn="l" rtl="0">
              <a:lnSpc>
                <a:spcPct val="100000"/>
              </a:lnSpc>
              <a:spcBef>
                <a:spcPts val="1900"/>
              </a:spcBef>
              <a:spcAft>
                <a:spcPts val="0"/>
              </a:spcAft>
              <a:buSzPts val="2600"/>
              <a:buChar char="•"/>
            </a:pPr>
            <a:r>
              <a:rPr lang="en-US" sz="2200" dirty="0"/>
              <a:t>Provide an alternative means?</a:t>
            </a:r>
            <a:endParaRPr sz="2200" dirty="0"/>
          </a:p>
          <a:p>
            <a:pPr marL="914400" lvl="1" indent="-393700" algn="l" rtl="0">
              <a:lnSpc>
                <a:spcPct val="100000"/>
              </a:lnSpc>
              <a:spcBef>
                <a:spcPts val="1900"/>
              </a:spcBef>
              <a:spcAft>
                <a:spcPts val="1200"/>
              </a:spcAft>
              <a:buSzPts val="2600"/>
              <a:buChar char="•"/>
            </a:pPr>
            <a:r>
              <a:rPr lang="en-US" sz="2200" dirty="0"/>
              <a:t>Remediating the ICT?</a:t>
            </a:r>
            <a:endParaRPr sz="2200" dirty="0"/>
          </a:p>
        </p:txBody>
      </p:sp>
      <p:sp>
        <p:nvSpPr>
          <p:cNvPr id="2" name="Google Shape;174;p7">
            <a:extLst>
              <a:ext uri="{FF2B5EF4-FFF2-40B4-BE49-F238E27FC236}">
                <a16:creationId xmlns:a16="http://schemas.microsoft.com/office/drawing/2014/main" id="{6433AD97-CBBB-F822-018B-F46C1F0EB75F}"/>
              </a:ext>
            </a:extLst>
          </p:cNvPr>
          <p:cNvSpPr txBox="1">
            <a:spLocks/>
          </p:cNvSpPr>
          <p:nvPr/>
        </p:nvSpPr>
        <p:spPr>
          <a:xfrm>
            <a:off x="10914323" y="6437376"/>
            <a:ext cx="533400" cy="182880"/>
          </a:xfrm>
          <a:prstGeom prst="rect">
            <a:avLst/>
          </a:prstGeom>
          <a:noFill/>
          <a:ln>
            <a:noFill/>
          </a:ln>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buSzPts val="800"/>
            </a:pPr>
            <a:fld id="{00000000-1234-1234-1234-123412341234}" type="slidenum">
              <a:rPr lang="en-US" sz="800" smtClean="0">
                <a:solidFill>
                  <a:srgbClr val="006197"/>
                </a:solidFill>
              </a:rPr>
              <a:pPr algn="r">
                <a:buSzPts val="800"/>
              </a:pPr>
              <a:t>27</a:t>
            </a:fld>
            <a:endParaRPr lang="en-US" sz="800" dirty="0">
              <a:solidFill>
                <a:srgbClr val="006197"/>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55"/>
        <p:cNvGrpSpPr/>
        <p:nvPr/>
      </p:nvGrpSpPr>
      <p:grpSpPr>
        <a:xfrm>
          <a:off x="0" y="0"/>
          <a:ext cx="0" cy="0"/>
          <a:chOff x="0" y="0"/>
          <a:chExt cx="0" cy="0"/>
        </a:xfrm>
      </p:grpSpPr>
      <p:sp>
        <p:nvSpPr>
          <p:cNvPr id="356" name="Google Shape;356;p28"/>
          <p:cNvSpPr txBox="1">
            <a:spLocks noGrp="1"/>
          </p:cNvSpPr>
          <p:nvPr>
            <p:ph type="title"/>
          </p:nvPr>
        </p:nvSpPr>
        <p:spPr>
          <a:xfrm>
            <a:off x="731520" y="548640"/>
            <a:ext cx="10721700" cy="434100"/>
          </a:xfrm>
          <a:prstGeom prst="rect">
            <a:avLst/>
          </a:prstGeom>
          <a:noFill/>
          <a:ln>
            <a:noFill/>
          </a:ln>
        </p:spPr>
        <p:txBody>
          <a:bodyPr spcFirstLastPara="1" wrap="square" lIns="0" tIns="45700" rIns="0" bIns="0" anchor="t" anchorCtr="0">
            <a:spAutoFit/>
          </a:bodyPr>
          <a:lstStyle/>
          <a:p>
            <a:pPr marL="0" marR="0" lvl="0" indent="0" algn="l" rtl="0">
              <a:lnSpc>
                <a:spcPct val="90000"/>
              </a:lnSpc>
              <a:spcBef>
                <a:spcPts val="0"/>
              </a:spcBef>
              <a:spcAft>
                <a:spcPts val="0"/>
              </a:spcAft>
              <a:buClr>
                <a:srgbClr val="000000"/>
              </a:buClr>
              <a:buSzPts val="1400"/>
              <a:buFont typeface="Arial"/>
              <a:buNone/>
            </a:pPr>
            <a:r>
              <a:rPr lang="en-US"/>
              <a:t>Scenario 2: Captioning in video conferencing platform</a:t>
            </a:r>
            <a:endParaRPr/>
          </a:p>
        </p:txBody>
      </p:sp>
      <p:sp>
        <p:nvSpPr>
          <p:cNvPr id="357" name="Google Shape;357;p28"/>
          <p:cNvSpPr txBox="1">
            <a:spLocks noGrp="1"/>
          </p:cNvSpPr>
          <p:nvPr>
            <p:ph type="body" idx="1"/>
          </p:nvPr>
        </p:nvSpPr>
        <p:spPr>
          <a:xfrm>
            <a:off x="731520" y="1232263"/>
            <a:ext cx="10721705" cy="4983480"/>
          </a:xfrm>
          <a:prstGeom prst="rect">
            <a:avLst/>
          </a:prstGeom>
          <a:noFill/>
          <a:ln>
            <a:noFill/>
          </a:ln>
        </p:spPr>
        <p:txBody>
          <a:bodyPr spcFirstLastPara="1" wrap="square" lIns="91425" tIns="45700" rIns="91425" bIns="45700" anchor="t" anchorCtr="0">
            <a:noAutofit/>
          </a:bodyPr>
          <a:lstStyle/>
          <a:p>
            <a:pPr marL="457200" marR="0" lvl="0" indent="-406400" algn="l" rtl="0">
              <a:lnSpc>
                <a:spcPct val="100000"/>
              </a:lnSpc>
              <a:spcBef>
                <a:spcPts val="700"/>
              </a:spcBef>
              <a:spcAft>
                <a:spcPts val="0"/>
              </a:spcAft>
              <a:buClr>
                <a:srgbClr val="0E8775"/>
              </a:buClr>
              <a:buSzPts val="2800"/>
              <a:buFont typeface="Arial"/>
              <a:buChar char="•"/>
            </a:pPr>
            <a:r>
              <a:rPr lang="en-US" sz="2200" dirty="0"/>
              <a:t>An employee notifies the Section 508 office that the automatic captions generated in the video conferencing platform are frequently inaccurate, and therefore, the video conferencing platform is not compliant with Section 508 standards. </a:t>
            </a:r>
            <a:endParaRPr sz="2200" dirty="0"/>
          </a:p>
        </p:txBody>
      </p:sp>
      <p:sp>
        <p:nvSpPr>
          <p:cNvPr id="2" name="Google Shape;174;p7">
            <a:extLst>
              <a:ext uri="{FF2B5EF4-FFF2-40B4-BE49-F238E27FC236}">
                <a16:creationId xmlns:a16="http://schemas.microsoft.com/office/drawing/2014/main" id="{006F99A6-99F2-2493-9889-BE932AA63B4E}"/>
              </a:ext>
            </a:extLst>
          </p:cNvPr>
          <p:cNvSpPr txBox="1">
            <a:spLocks/>
          </p:cNvSpPr>
          <p:nvPr/>
        </p:nvSpPr>
        <p:spPr>
          <a:xfrm>
            <a:off x="10914323" y="6437376"/>
            <a:ext cx="533400" cy="182880"/>
          </a:xfrm>
          <a:prstGeom prst="rect">
            <a:avLst/>
          </a:prstGeom>
          <a:noFill/>
          <a:ln>
            <a:noFill/>
          </a:ln>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buSzPts val="800"/>
            </a:pPr>
            <a:fld id="{00000000-1234-1234-1234-123412341234}" type="slidenum">
              <a:rPr lang="en-US" sz="800" smtClean="0">
                <a:solidFill>
                  <a:srgbClr val="006197"/>
                </a:solidFill>
              </a:rPr>
              <a:pPr algn="r">
                <a:buSzPts val="800"/>
              </a:pPr>
              <a:t>28</a:t>
            </a:fld>
            <a:endParaRPr lang="en-US" sz="800" dirty="0">
              <a:solidFill>
                <a:srgbClr val="006197"/>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62"/>
        <p:cNvGrpSpPr/>
        <p:nvPr/>
      </p:nvGrpSpPr>
      <p:grpSpPr>
        <a:xfrm>
          <a:off x="0" y="0"/>
          <a:ext cx="0" cy="0"/>
          <a:chOff x="0" y="0"/>
          <a:chExt cx="0" cy="0"/>
        </a:xfrm>
      </p:grpSpPr>
      <p:sp>
        <p:nvSpPr>
          <p:cNvPr id="363" name="Google Shape;363;p29"/>
          <p:cNvSpPr txBox="1">
            <a:spLocks noGrp="1"/>
          </p:cNvSpPr>
          <p:nvPr>
            <p:ph type="title"/>
          </p:nvPr>
        </p:nvSpPr>
        <p:spPr>
          <a:xfrm>
            <a:off x="731520" y="548640"/>
            <a:ext cx="10721705" cy="433945"/>
          </a:xfrm>
          <a:prstGeom prst="rect">
            <a:avLst/>
          </a:prstGeom>
          <a:noFill/>
          <a:ln>
            <a:noFill/>
          </a:ln>
        </p:spPr>
        <p:txBody>
          <a:bodyPr spcFirstLastPara="1" wrap="square" lIns="0" tIns="45700" rIns="0" bIns="0" anchor="t" anchorCtr="0">
            <a:spAutoFit/>
          </a:bodyPr>
          <a:lstStyle/>
          <a:p>
            <a:pPr marL="0" marR="0" lvl="0" indent="0" algn="l" rtl="0">
              <a:lnSpc>
                <a:spcPct val="90000"/>
              </a:lnSpc>
              <a:spcBef>
                <a:spcPts val="0"/>
              </a:spcBef>
              <a:spcAft>
                <a:spcPts val="0"/>
              </a:spcAft>
              <a:buClr>
                <a:srgbClr val="000000"/>
              </a:buClr>
              <a:buSzPts val="1400"/>
              <a:buFont typeface="Arial"/>
              <a:buNone/>
            </a:pPr>
            <a:r>
              <a:rPr lang="en-US"/>
              <a:t>Scenario 2: Questions</a:t>
            </a:r>
            <a:endParaRPr/>
          </a:p>
        </p:txBody>
      </p:sp>
      <p:sp>
        <p:nvSpPr>
          <p:cNvPr id="364" name="Google Shape;364;p29"/>
          <p:cNvSpPr txBox="1">
            <a:spLocks noGrp="1"/>
          </p:cNvSpPr>
          <p:nvPr>
            <p:ph type="body" idx="1"/>
          </p:nvPr>
        </p:nvSpPr>
        <p:spPr>
          <a:xfrm>
            <a:off x="731520" y="1188719"/>
            <a:ext cx="10721705" cy="4983480"/>
          </a:xfrm>
          <a:prstGeom prst="rect">
            <a:avLst/>
          </a:prstGeom>
          <a:noFill/>
          <a:ln>
            <a:noFill/>
          </a:ln>
        </p:spPr>
        <p:txBody>
          <a:bodyPr spcFirstLastPara="1" wrap="square" lIns="91425" tIns="45700" rIns="91425" bIns="45700" anchor="t" anchorCtr="0">
            <a:noAutofit/>
          </a:bodyPr>
          <a:lstStyle/>
          <a:p>
            <a:pPr marL="457200" lvl="0" indent="-406400" algn="l" rtl="0">
              <a:lnSpc>
                <a:spcPct val="100000"/>
              </a:lnSpc>
              <a:spcBef>
                <a:spcPts val="700"/>
              </a:spcBef>
              <a:spcAft>
                <a:spcPts val="0"/>
              </a:spcAft>
              <a:buSzPts val="2800"/>
              <a:buChar char="•"/>
            </a:pPr>
            <a:r>
              <a:rPr lang="en-US" sz="2200" dirty="0"/>
              <a:t>Is this an informal or formal complaint?</a:t>
            </a:r>
            <a:endParaRPr sz="2200" dirty="0"/>
          </a:p>
          <a:p>
            <a:pPr marL="457200" lvl="0" indent="-406400" algn="l" rtl="0">
              <a:lnSpc>
                <a:spcPct val="100000"/>
              </a:lnSpc>
              <a:spcBef>
                <a:spcPts val="1900"/>
              </a:spcBef>
              <a:spcAft>
                <a:spcPts val="0"/>
              </a:spcAft>
              <a:buSzPts val="2800"/>
              <a:buChar char="•"/>
            </a:pPr>
            <a:r>
              <a:rPr lang="en-US" sz="2200" dirty="0"/>
              <a:t>What should be the Section 508 office immediate next step?</a:t>
            </a:r>
            <a:endParaRPr sz="2200" dirty="0"/>
          </a:p>
          <a:p>
            <a:pPr marL="457200" lvl="0" indent="-406400" algn="l" rtl="0">
              <a:lnSpc>
                <a:spcPct val="100000"/>
              </a:lnSpc>
              <a:spcBef>
                <a:spcPts val="1900"/>
              </a:spcBef>
              <a:spcAft>
                <a:spcPts val="0"/>
              </a:spcAft>
              <a:buSzPts val="2800"/>
              <a:buChar char="•"/>
            </a:pPr>
            <a:r>
              <a:rPr lang="en-US" sz="2200" dirty="0"/>
              <a:t>What category of ICT would this complaint be covered under within the Section 508 standards? </a:t>
            </a:r>
            <a:endParaRPr sz="2200" dirty="0"/>
          </a:p>
          <a:p>
            <a:pPr marL="457200" lvl="0" indent="-406400" algn="l" rtl="0">
              <a:lnSpc>
                <a:spcPct val="100000"/>
              </a:lnSpc>
              <a:spcBef>
                <a:spcPts val="1900"/>
              </a:spcBef>
              <a:spcAft>
                <a:spcPts val="0"/>
              </a:spcAft>
              <a:buSzPts val="2800"/>
              <a:buChar char="•"/>
            </a:pPr>
            <a:r>
              <a:rPr lang="en-US" sz="2200" dirty="0"/>
              <a:t>Where would you identify the category in the Section 508 standards?</a:t>
            </a:r>
            <a:endParaRPr sz="2200" dirty="0"/>
          </a:p>
          <a:p>
            <a:pPr marL="457200" lvl="0" indent="-406400" algn="l" rtl="0">
              <a:lnSpc>
                <a:spcPct val="100000"/>
              </a:lnSpc>
              <a:spcBef>
                <a:spcPts val="1900"/>
              </a:spcBef>
              <a:spcAft>
                <a:spcPts val="0"/>
              </a:spcAft>
              <a:buSzPts val="2800"/>
              <a:buChar char="•"/>
            </a:pPr>
            <a:r>
              <a:rPr lang="en-US" sz="2200" dirty="0"/>
              <a:t>Is this a legitimate Section 508 complaint?</a:t>
            </a:r>
            <a:endParaRPr sz="2200" dirty="0"/>
          </a:p>
          <a:p>
            <a:pPr marL="457200" lvl="0" indent="-406400" algn="l" rtl="0">
              <a:lnSpc>
                <a:spcPct val="100000"/>
              </a:lnSpc>
              <a:spcBef>
                <a:spcPts val="1900"/>
              </a:spcBef>
              <a:spcAft>
                <a:spcPts val="1200"/>
              </a:spcAft>
              <a:buSzPts val="2800"/>
              <a:buChar char="•"/>
            </a:pPr>
            <a:r>
              <a:rPr lang="en-US" sz="2200" dirty="0"/>
              <a:t>What other office/s would you engage with?</a:t>
            </a:r>
            <a:endParaRPr sz="2200" dirty="0"/>
          </a:p>
        </p:txBody>
      </p:sp>
      <p:sp>
        <p:nvSpPr>
          <p:cNvPr id="2" name="Google Shape;174;p7">
            <a:extLst>
              <a:ext uri="{FF2B5EF4-FFF2-40B4-BE49-F238E27FC236}">
                <a16:creationId xmlns:a16="http://schemas.microsoft.com/office/drawing/2014/main" id="{8DCCFC2A-34CE-0967-D8E9-CE5D410F96AB}"/>
              </a:ext>
            </a:extLst>
          </p:cNvPr>
          <p:cNvSpPr txBox="1">
            <a:spLocks/>
          </p:cNvSpPr>
          <p:nvPr/>
        </p:nvSpPr>
        <p:spPr>
          <a:xfrm>
            <a:off x="10914323" y="6437376"/>
            <a:ext cx="533400" cy="182880"/>
          </a:xfrm>
          <a:prstGeom prst="rect">
            <a:avLst/>
          </a:prstGeom>
          <a:noFill/>
          <a:ln>
            <a:noFill/>
          </a:ln>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buSzPts val="800"/>
            </a:pPr>
            <a:fld id="{00000000-1234-1234-1234-123412341234}" type="slidenum">
              <a:rPr lang="en-US" sz="800" smtClean="0">
                <a:solidFill>
                  <a:srgbClr val="006197"/>
                </a:solidFill>
              </a:rPr>
              <a:pPr algn="r">
                <a:buSzPts val="800"/>
              </a:pPr>
              <a:t>29</a:t>
            </a:fld>
            <a:endParaRPr lang="en-US" sz="800" dirty="0">
              <a:solidFill>
                <a:srgbClr val="006197"/>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3"/>
          <p:cNvSpPr txBox="1">
            <a:spLocks noGrp="1"/>
          </p:cNvSpPr>
          <p:nvPr>
            <p:ph type="title"/>
          </p:nvPr>
        </p:nvSpPr>
        <p:spPr>
          <a:xfrm>
            <a:off x="513079" y="2773456"/>
            <a:ext cx="11165841" cy="655544"/>
          </a:xfrm>
          <a:prstGeom prst="rect">
            <a:avLst/>
          </a:prstGeom>
          <a:noFill/>
          <a:ln>
            <a:noFill/>
          </a:ln>
        </p:spPr>
        <p:txBody>
          <a:bodyPr spcFirstLastPara="1" wrap="square" lIns="0" tIns="45700" rIns="0" bIns="0" anchor="t" anchorCtr="0">
            <a:spAutoFit/>
          </a:bodyPr>
          <a:lstStyle/>
          <a:p>
            <a:pPr marL="0" marR="0" lvl="0" indent="0" algn="ctr" rtl="0">
              <a:lnSpc>
                <a:spcPct val="90000"/>
              </a:lnSpc>
              <a:spcBef>
                <a:spcPts val="0"/>
              </a:spcBef>
              <a:spcAft>
                <a:spcPts val="0"/>
              </a:spcAft>
              <a:buClr>
                <a:srgbClr val="000000"/>
              </a:buClr>
              <a:buSzPts val="1400"/>
              <a:buFont typeface="Arial"/>
              <a:buNone/>
            </a:pPr>
            <a:r>
              <a:rPr lang="en-US" sz="4400"/>
              <a:t>What is Section 508</a:t>
            </a:r>
            <a:endParaRPr sz="4400"/>
          </a:p>
        </p:txBody>
      </p:sp>
      <p:sp>
        <p:nvSpPr>
          <p:cNvPr id="124" name="Google Shape;124;p3"/>
          <p:cNvSpPr txBox="1">
            <a:spLocks noGrp="1"/>
          </p:cNvSpPr>
          <p:nvPr>
            <p:ph type="sldNum" idx="12"/>
          </p:nvPr>
        </p:nvSpPr>
        <p:spPr>
          <a:xfrm>
            <a:off x="10914323" y="6437376"/>
            <a:ext cx="533400" cy="182880"/>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006197"/>
                </a:solidFill>
                <a:latin typeface="Arial"/>
                <a:ea typeface="Arial"/>
                <a:cs typeface="Arial"/>
                <a:sym typeface="Arial"/>
              </a:rPr>
              <a:t>3</a:t>
            </a:fld>
            <a:endParaRPr sz="800" b="0" i="0" u="none" strike="noStrike" cap="none">
              <a:solidFill>
                <a:srgbClr val="006197"/>
              </a:solidFill>
              <a:latin typeface="Arial"/>
              <a:ea typeface="Arial"/>
              <a:cs typeface="Arial"/>
              <a:sym typeface="Aria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69"/>
        <p:cNvGrpSpPr/>
        <p:nvPr/>
      </p:nvGrpSpPr>
      <p:grpSpPr>
        <a:xfrm>
          <a:off x="0" y="0"/>
          <a:ext cx="0" cy="0"/>
          <a:chOff x="0" y="0"/>
          <a:chExt cx="0" cy="0"/>
        </a:xfrm>
      </p:grpSpPr>
      <p:sp>
        <p:nvSpPr>
          <p:cNvPr id="370" name="Google Shape;370;p30"/>
          <p:cNvSpPr txBox="1">
            <a:spLocks noGrp="1"/>
          </p:cNvSpPr>
          <p:nvPr>
            <p:ph type="title"/>
          </p:nvPr>
        </p:nvSpPr>
        <p:spPr>
          <a:xfrm>
            <a:off x="731520" y="548640"/>
            <a:ext cx="10721705" cy="433945"/>
          </a:xfrm>
          <a:prstGeom prst="rect">
            <a:avLst/>
          </a:prstGeom>
          <a:noFill/>
          <a:ln>
            <a:noFill/>
          </a:ln>
        </p:spPr>
        <p:txBody>
          <a:bodyPr spcFirstLastPara="1" wrap="square" lIns="0" tIns="45700" rIns="0" bIns="0" anchor="t" anchorCtr="0">
            <a:spAutoFit/>
          </a:bodyPr>
          <a:lstStyle/>
          <a:p>
            <a:pPr marL="0" marR="0" lvl="0" indent="0" algn="l" rtl="0">
              <a:lnSpc>
                <a:spcPct val="90000"/>
              </a:lnSpc>
              <a:spcBef>
                <a:spcPts val="0"/>
              </a:spcBef>
              <a:spcAft>
                <a:spcPts val="0"/>
              </a:spcAft>
              <a:buClr>
                <a:srgbClr val="000000"/>
              </a:buClr>
              <a:buSzPts val="1400"/>
              <a:buFont typeface="Arial"/>
              <a:buNone/>
            </a:pPr>
            <a:r>
              <a:rPr lang="en-US"/>
              <a:t>Conclusion</a:t>
            </a:r>
            <a:endParaRPr/>
          </a:p>
        </p:txBody>
      </p:sp>
      <p:sp>
        <p:nvSpPr>
          <p:cNvPr id="371" name="Google Shape;371;p30"/>
          <p:cNvSpPr txBox="1">
            <a:spLocks noGrp="1"/>
          </p:cNvSpPr>
          <p:nvPr>
            <p:ph type="body" idx="1"/>
          </p:nvPr>
        </p:nvSpPr>
        <p:spPr>
          <a:xfrm>
            <a:off x="731520" y="1188719"/>
            <a:ext cx="10721705" cy="4983480"/>
          </a:xfrm>
          <a:prstGeom prst="rect">
            <a:avLst/>
          </a:prstGeom>
          <a:noFill/>
          <a:ln>
            <a:noFill/>
          </a:ln>
        </p:spPr>
        <p:txBody>
          <a:bodyPr spcFirstLastPara="1" wrap="square" lIns="91425" tIns="45700" rIns="91425" bIns="45700" anchor="t" anchorCtr="0">
            <a:noAutofit/>
          </a:bodyPr>
          <a:lstStyle/>
          <a:p>
            <a:pPr marL="457200" lvl="0" indent="-406400" algn="l" rtl="0">
              <a:lnSpc>
                <a:spcPct val="100000"/>
              </a:lnSpc>
              <a:spcBef>
                <a:spcPts val="700"/>
              </a:spcBef>
              <a:spcAft>
                <a:spcPts val="0"/>
              </a:spcAft>
              <a:buSzPts val="2800"/>
              <a:buChar char="•"/>
            </a:pPr>
            <a:r>
              <a:rPr lang="en-US" sz="2200" dirty="0"/>
              <a:t>Effectively managing Section 508 informal complaints is essential for ensuring digital accessibility and compliance within federal agencies</a:t>
            </a:r>
            <a:endParaRPr sz="2200" dirty="0"/>
          </a:p>
          <a:p>
            <a:pPr marL="457200" lvl="0" indent="-406400" algn="l" rtl="0">
              <a:lnSpc>
                <a:spcPct val="100000"/>
              </a:lnSpc>
              <a:spcBef>
                <a:spcPts val="1900"/>
              </a:spcBef>
              <a:spcAft>
                <a:spcPts val="0"/>
              </a:spcAft>
              <a:buSzPts val="2800"/>
              <a:buChar char="•"/>
            </a:pPr>
            <a:r>
              <a:rPr lang="en-US" sz="2200" dirty="0"/>
              <a:t>A structured, transparent process helps resolve issues quickly and  improves user experience</a:t>
            </a:r>
            <a:endParaRPr sz="2200" dirty="0"/>
          </a:p>
          <a:p>
            <a:pPr marL="457200" lvl="0" indent="-406400" algn="l" rtl="0">
              <a:lnSpc>
                <a:spcPct val="100000"/>
              </a:lnSpc>
              <a:spcBef>
                <a:spcPts val="1900"/>
              </a:spcBef>
              <a:spcAft>
                <a:spcPts val="0"/>
              </a:spcAft>
              <a:buSzPts val="2800"/>
              <a:buChar char="•"/>
            </a:pPr>
            <a:r>
              <a:rPr lang="en-US" sz="2200" dirty="0"/>
              <a:t>Leveraging the right tools, understanding roles and responsibilities, and proactive communication ensures that accessibility barriers are addressed efficiently.</a:t>
            </a:r>
            <a:endParaRPr sz="2200" dirty="0"/>
          </a:p>
          <a:p>
            <a:pPr marL="457200" lvl="0" indent="-228600" algn="l" rtl="0">
              <a:lnSpc>
                <a:spcPct val="100000"/>
              </a:lnSpc>
              <a:spcBef>
                <a:spcPts val="1900"/>
              </a:spcBef>
              <a:spcAft>
                <a:spcPts val="1200"/>
              </a:spcAft>
              <a:buSzPts val="2800"/>
              <a:buNone/>
            </a:pPr>
            <a:endParaRPr sz="2200" dirty="0"/>
          </a:p>
        </p:txBody>
      </p:sp>
      <p:sp>
        <p:nvSpPr>
          <p:cNvPr id="2" name="Google Shape;174;p7">
            <a:extLst>
              <a:ext uri="{FF2B5EF4-FFF2-40B4-BE49-F238E27FC236}">
                <a16:creationId xmlns:a16="http://schemas.microsoft.com/office/drawing/2014/main" id="{57EF0C04-4E37-0BC8-4462-E7DEBDFCF6F9}"/>
              </a:ext>
            </a:extLst>
          </p:cNvPr>
          <p:cNvSpPr txBox="1">
            <a:spLocks/>
          </p:cNvSpPr>
          <p:nvPr/>
        </p:nvSpPr>
        <p:spPr>
          <a:xfrm>
            <a:off x="10914323" y="6437376"/>
            <a:ext cx="533400" cy="182880"/>
          </a:xfrm>
          <a:prstGeom prst="rect">
            <a:avLst/>
          </a:prstGeom>
          <a:noFill/>
          <a:ln>
            <a:noFill/>
          </a:ln>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buSzPts val="800"/>
            </a:pPr>
            <a:fld id="{00000000-1234-1234-1234-123412341234}" type="slidenum">
              <a:rPr lang="en-US" sz="800" smtClean="0">
                <a:solidFill>
                  <a:srgbClr val="006197"/>
                </a:solidFill>
              </a:rPr>
              <a:pPr algn="r">
                <a:buSzPts val="800"/>
              </a:pPr>
              <a:t>30</a:t>
            </a:fld>
            <a:endParaRPr lang="en-US" sz="800" dirty="0">
              <a:solidFill>
                <a:srgbClr val="006197"/>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4"/>
          <p:cNvSpPr txBox="1">
            <a:spLocks noGrp="1"/>
          </p:cNvSpPr>
          <p:nvPr>
            <p:ph type="title"/>
          </p:nvPr>
        </p:nvSpPr>
        <p:spPr>
          <a:xfrm>
            <a:off x="731520" y="548640"/>
            <a:ext cx="10721705" cy="433945"/>
          </a:xfrm>
          <a:prstGeom prst="rect">
            <a:avLst/>
          </a:prstGeom>
          <a:noFill/>
          <a:ln>
            <a:noFill/>
          </a:ln>
        </p:spPr>
        <p:txBody>
          <a:bodyPr spcFirstLastPara="1" wrap="square" lIns="0" tIns="45700" rIns="0" bIns="0" anchor="t" anchorCtr="0">
            <a:spAutoFit/>
          </a:bodyPr>
          <a:lstStyle/>
          <a:p>
            <a:pPr marL="0" marR="0" lvl="0" indent="0" algn="l" rtl="0">
              <a:lnSpc>
                <a:spcPct val="90000"/>
              </a:lnSpc>
              <a:spcBef>
                <a:spcPts val="0"/>
              </a:spcBef>
              <a:spcAft>
                <a:spcPts val="0"/>
              </a:spcAft>
              <a:buClr>
                <a:srgbClr val="000000"/>
              </a:buClr>
              <a:buSzPts val="1400"/>
              <a:buFont typeface="Arial"/>
              <a:buNone/>
            </a:pPr>
            <a:r>
              <a:rPr lang="en-US"/>
              <a:t>Revised Section 508</a:t>
            </a:r>
            <a:endParaRPr/>
          </a:p>
        </p:txBody>
      </p:sp>
      <p:sp>
        <p:nvSpPr>
          <p:cNvPr id="131" name="Google Shape;131;p4"/>
          <p:cNvSpPr txBox="1">
            <a:spLocks noGrp="1"/>
          </p:cNvSpPr>
          <p:nvPr>
            <p:ph type="body" idx="1"/>
          </p:nvPr>
        </p:nvSpPr>
        <p:spPr>
          <a:xfrm>
            <a:off x="731520" y="1188719"/>
            <a:ext cx="10721705" cy="498348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700"/>
              </a:spcBef>
              <a:spcAft>
                <a:spcPts val="0"/>
              </a:spcAft>
              <a:buSzPts val="2800"/>
              <a:buNone/>
            </a:pPr>
            <a:r>
              <a:rPr lang="en-US" sz="2000" u="sng"/>
              <a:t>36CFR 1194.1 -- Standards for Section 508 of the Rehabilitation Act</a:t>
            </a:r>
            <a:r>
              <a:rPr lang="en-US" sz="2000"/>
              <a:t>​</a:t>
            </a:r>
            <a:endParaRPr sz="2000"/>
          </a:p>
          <a:p>
            <a:pPr marL="259912" lvl="0" indent="-259912" algn="l" rtl="0">
              <a:lnSpc>
                <a:spcPct val="100000"/>
              </a:lnSpc>
              <a:spcBef>
                <a:spcPts val="700"/>
              </a:spcBef>
              <a:spcAft>
                <a:spcPts val="0"/>
              </a:spcAft>
              <a:buSzPts val="2800"/>
              <a:buFont typeface="Arial"/>
              <a:buChar char="•"/>
            </a:pPr>
            <a:r>
              <a:rPr lang="en-US" sz="2000"/>
              <a:t>Chapter 1: Application and Administration​</a:t>
            </a:r>
            <a:endParaRPr sz="2000"/>
          </a:p>
          <a:p>
            <a:pPr marL="259912" lvl="0" indent="-259912" algn="l" rtl="0">
              <a:lnSpc>
                <a:spcPct val="100000"/>
              </a:lnSpc>
              <a:spcBef>
                <a:spcPts val="700"/>
              </a:spcBef>
              <a:spcAft>
                <a:spcPts val="0"/>
              </a:spcAft>
              <a:buSzPts val="2800"/>
              <a:buFont typeface="Arial"/>
              <a:buChar char="•"/>
            </a:pPr>
            <a:r>
              <a:rPr lang="en-US" sz="2000"/>
              <a:t>Chapter 2: Scoping Requirements​</a:t>
            </a:r>
            <a:endParaRPr sz="2000"/>
          </a:p>
          <a:p>
            <a:pPr marL="259912" lvl="0" indent="-259912" algn="l" rtl="0">
              <a:lnSpc>
                <a:spcPct val="100000"/>
              </a:lnSpc>
              <a:spcBef>
                <a:spcPts val="700"/>
              </a:spcBef>
              <a:spcAft>
                <a:spcPts val="0"/>
              </a:spcAft>
              <a:buSzPts val="2800"/>
              <a:buFont typeface="Arial"/>
              <a:buChar char="•"/>
            </a:pPr>
            <a:r>
              <a:rPr lang="en-US" sz="2000"/>
              <a:t>Chapter 3: Functional Performance Criteria​</a:t>
            </a:r>
            <a:endParaRPr sz="2000"/>
          </a:p>
          <a:p>
            <a:pPr marL="259912" lvl="0" indent="-259912" algn="l" rtl="0">
              <a:lnSpc>
                <a:spcPct val="100000"/>
              </a:lnSpc>
              <a:spcBef>
                <a:spcPts val="700"/>
              </a:spcBef>
              <a:spcAft>
                <a:spcPts val="0"/>
              </a:spcAft>
              <a:buSzPts val="2800"/>
              <a:buFont typeface="Arial"/>
              <a:buChar char="•"/>
            </a:pPr>
            <a:r>
              <a:rPr lang="en-US" sz="2000"/>
              <a:t>Chapter 4: Hardware​</a:t>
            </a:r>
            <a:endParaRPr sz="2000"/>
          </a:p>
          <a:p>
            <a:pPr marL="259912" lvl="0" indent="-259912" algn="l" rtl="0">
              <a:lnSpc>
                <a:spcPct val="100000"/>
              </a:lnSpc>
              <a:spcBef>
                <a:spcPts val="700"/>
              </a:spcBef>
              <a:spcAft>
                <a:spcPts val="0"/>
              </a:spcAft>
              <a:buSzPts val="2800"/>
              <a:buFont typeface="Arial"/>
              <a:buChar char="•"/>
            </a:pPr>
            <a:r>
              <a:rPr lang="en-US" sz="2000"/>
              <a:t>Chapter 5: Software​</a:t>
            </a:r>
            <a:endParaRPr sz="2000"/>
          </a:p>
          <a:p>
            <a:pPr marL="259912" lvl="0" indent="-259912" algn="l" rtl="0">
              <a:lnSpc>
                <a:spcPct val="100000"/>
              </a:lnSpc>
              <a:spcBef>
                <a:spcPts val="700"/>
              </a:spcBef>
              <a:spcAft>
                <a:spcPts val="0"/>
              </a:spcAft>
              <a:buSzPts val="2800"/>
              <a:buFont typeface="Arial"/>
              <a:buChar char="•"/>
            </a:pPr>
            <a:r>
              <a:rPr lang="en-US" sz="2000"/>
              <a:t>Chapter 6: Support Documentation and Services​</a:t>
            </a:r>
            <a:endParaRPr sz="2000"/>
          </a:p>
          <a:p>
            <a:pPr marL="259912" lvl="0" indent="-259912" algn="l" rtl="0">
              <a:lnSpc>
                <a:spcPct val="100000"/>
              </a:lnSpc>
              <a:spcBef>
                <a:spcPts val="700"/>
              </a:spcBef>
              <a:spcAft>
                <a:spcPts val="0"/>
              </a:spcAft>
              <a:buSzPts val="2800"/>
              <a:buFont typeface="Arial"/>
              <a:buChar char="•"/>
            </a:pPr>
            <a:r>
              <a:rPr lang="en-US" sz="2000"/>
              <a:t>Chapter 7: Referenced Standards​</a:t>
            </a:r>
            <a:endParaRPr sz="2000"/>
          </a:p>
          <a:p>
            <a:pPr marL="457200" marR="0" lvl="0" indent="-228600" algn="l" rtl="0">
              <a:lnSpc>
                <a:spcPct val="100000"/>
              </a:lnSpc>
              <a:spcBef>
                <a:spcPts val="700"/>
              </a:spcBef>
              <a:spcAft>
                <a:spcPts val="0"/>
              </a:spcAft>
              <a:buClr>
                <a:srgbClr val="0E8775"/>
              </a:buClr>
              <a:buSzPts val="2800"/>
              <a:buFont typeface="Arial"/>
              <a:buNone/>
            </a:pPr>
            <a:endParaRPr sz="2000"/>
          </a:p>
          <a:p>
            <a:pPr marL="0" lvl="0" indent="0" algn="l" rtl="0">
              <a:lnSpc>
                <a:spcPct val="100000"/>
              </a:lnSpc>
              <a:spcBef>
                <a:spcPts val="700"/>
              </a:spcBef>
              <a:spcAft>
                <a:spcPts val="0"/>
              </a:spcAft>
              <a:buSzPts val="2800"/>
              <a:buNone/>
            </a:pPr>
            <a:r>
              <a:rPr lang="en-US" sz="2000" u="sng"/>
              <a:t>Criteria numbers align with chapter numbers</a:t>
            </a:r>
            <a:endParaRPr/>
          </a:p>
          <a:p>
            <a:pPr marL="259912" lvl="0" indent="-259912" algn="l" rtl="0">
              <a:lnSpc>
                <a:spcPct val="100000"/>
              </a:lnSpc>
              <a:spcBef>
                <a:spcPts val="700"/>
              </a:spcBef>
              <a:spcAft>
                <a:spcPts val="0"/>
              </a:spcAft>
              <a:buSzPts val="2800"/>
              <a:buFont typeface="Arial"/>
              <a:buChar char="•"/>
            </a:pPr>
            <a:r>
              <a:rPr lang="en-US" sz="2000"/>
              <a:t>Chapter 3 = 301, 302...</a:t>
            </a:r>
            <a:endParaRPr/>
          </a:p>
        </p:txBody>
      </p:sp>
      <p:sp>
        <p:nvSpPr>
          <p:cNvPr id="2" name="Google Shape;174;p7">
            <a:extLst>
              <a:ext uri="{FF2B5EF4-FFF2-40B4-BE49-F238E27FC236}">
                <a16:creationId xmlns:a16="http://schemas.microsoft.com/office/drawing/2014/main" id="{58B0AB3D-7396-314B-2207-AE36B2AD89CE}"/>
              </a:ext>
            </a:extLst>
          </p:cNvPr>
          <p:cNvSpPr txBox="1">
            <a:spLocks/>
          </p:cNvSpPr>
          <p:nvPr/>
        </p:nvSpPr>
        <p:spPr>
          <a:xfrm>
            <a:off x="10914323" y="6437376"/>
            <a:ext cx="533400" cy="182880"/>
          </a:xfrm>
          <a:prstGeom prst="rect">
            <a:avLst/>
          </a:prstGeom>
          <a:noFill/>
          <a:ln>
            <a:noFill/>
          </a:ln>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buSzPts val="800"/>
            </a:pPr>
            <a:fld id="{00000000-1234-1234-1234-123412341234}" type="slidenum">
              <a:rPr lang="en-US" sz="800" smtClean="0">
                <a:solidFill>
                  <a:srgbClr val="006197"/>
                </a:solidFill>
              </a:rPr>
              <a:pPr algn="r">
                <a:buSzPts val="800"/>
              </a:pPr>
              <a:t>4</a:t>
            </a:fld>
            <a:endParaRPr lang="en-US" sz="800" dirty="0">
              <a:solidFill>
                <a:srgbClr val="006197"/>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5"/>
          <p:cNvSpPr txBox="1">
            <a:spLocks noGrp="1"/>
          </p:cNvSpPr>
          <p:nvPr>
            <p:ph type="title"/>
          </p:nvPr>
        </p:nvSpPr>
        <p:spPr>
          <a:xfrm>
            <a:off x="731520" y="548640"/>
            <a:ext cx="10721705" cy="433945"/>
          </a:xfrm>
          <a:prstGeom prst="rect">
            <a:avLst/>
          </a:prstGeom>
          <a:noFill/>
          <a:ln>
            <a:noFill/>
          </a:ln>
        </p:spPr>
        <p:txBody>
          <a:bodyPr spcFirstLastPara="1" wrap="square" lIns="0" tIns="45700" rIns="0" bIns="0" anchor="t" anchorCtr="0">
            <a:spAutoFit/>
          </a:bodyPr>
          <a:lstStyle/>
          <a:p>
            <a:pPr marL="0" marR="0" lvl="0" indent="0" algn="l" rtl="0">
              <a:lnSpc>
                <a:spcPct val="90000"/>
              </a:lnSpc>
              <a:spcBef>
                <a:spcPts val="0"/>
              </a:spcBef>
              <a:spcAft>
                <a:spcPts val="0"/>
              </a:spcAft>
              <a:buClr>
                <a:srgbClr val="000000"/>
              </a:buClr>
              <a:buSzPts val="1400"/>
              <a:buFont typeface="Arial"/>
              <a:buNone/>
            </a:pPr>
            <a:r>
              <a:rPr lang="en-US"/>
              <a:t>Difference Between Section 504 &amp; Section 508</a:t>
            </a:r>
            <a:endParaRPr/>
          </a:p>
        </p:txBody>
      </p:sp>
      <p:graphicFrame>
        <p:nvGraphicFramePr>
          <p:cNvPr id="140" name="Google Shape;140;p5"/>
          <p:cNvGraphicFramePr/>
          <p:nvPr/>
        </p:nvGraphicFramePr>
        <p:xfrm>
          <a:off x="968828" y="1281817"/>
          <a:ext cx="10384950" cy="4645200"/>
        </p:xfrm>
        <a:graphic>
          <a:graphicData uri="http://schemas.openxmlformats.org/drawingml/2006/table">
            <a:tbl>
              <a:tblPr firstRow="1" bandRow="1">
                <a:noFill/>
                <a:tableStyleId>{BE586CC5-AFEA-4BF2-BED6-BF8E24A7C9F2}</a:tableStyleId>
              </a:tblPr>
              <a:tblGrid>
                <a:gridCol w="3461650">
                  <a:extLst>
                    <a:ext uri="{9D8B030D-6E8A-4147-A177-3AD203B41FA5}">
                      <a16:colId xmlns:a16="http://schemas.microsoft.com/office/drawing/2014/main" val="20000"/>
                    </a:ext>
                  </a:extLst>
                </a:gridCol>
                <a:gridCol w="3461650">
                  <a:extLst>
                    <a:ext uri="{9D8B030D-6E8A-4147-A177-3AD203B41FA5}">
                      <a16:colId xmlns:a16="http://schemas.microsoft.com/office/drawing/2014/main" val="20001"/>
                    </a:ext>
                  </a:extLst>
                </a:gridCol>
                <a:gridCol w="3461650">
                  <a:extLst>
                    <a:ext uri="{9D8B030D-6E8A-4147-A177-3AD203B41FA5}">
                      <a16:colId xmlns:a16="http://schemas.microsoft.com/office/drawing/2014/main" val="20002"/>
                    </a:ext>
                  </a:extLst>
                </a:gridCol>
              </a:tblGrid>
              <a:tr h="431350">
                <a:tc gridSpan="3">
                  <a:txBody>
                    <a:bodyPr/>
                    <a:lstStyle/>
                    <a:p>
                      <a:pPr marL="0" marR="0" lvl="0" indent="0" algn="ctr" rtl="0">
                        <a:lnSpc>
                          <a:spcPct val="100000"/>
                        </a:lnSpc>
                        <a:spcBef>
                          <a:spcPts val="0"/>
                        </a:spcBef>
                        <a:spcAft>
                          <a:spcPts val="0"/>
                        </a:spcAft>
                        <a:buNone/>
                      </a:pPr>
                      <a:r>
                        <a:rPr lang="en-US" sz="2000" u="none" strike="noStrike" cap="none"/>
                        <a:t>All Part of the Rehabilitation Act of 1973</a:t>
                      </a:r>
                      <a:endParaRPr/>
                    </a:p>
                  </a:txBody>
                  <a:tcPr marL="68575" marR="68575" marT="34300" marB="3430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213850">
                <a:tc>
                  <a:txBody>
                    <a:bodyPr/>
                    <a:lstStyle/>
                    <a:p>
                      <a:pPr marL="285750" marR="0" lvl="0" indent="-285750" algn="l" rtl="0">
                        <a:lnSpc>
                          <a:spcPct val="100000"/>
                        </a:lnSpc>
                        <a:spcBef>
                          <a:spcPts val="0"/>
                        </a:spcBef>
                        <a:spcAft>
                          <a:spcPts val="0"/>
                        </a:spcAft>
                        <a:buClr>
                          <a:srgbClr val="000000"/>
                        </a:buClr>
                        <a:buSzPts val="1800"/>
                        <a:buFont typeface="Arial"/>
                        <a:buChar char="•"/>
                      </a:pPr>
                      <a:r>
                        <a:rPr lang="en-US" sz="1800" u="none" strike="noStrike" cap="none"/>
                        <a:t>501 Prohibits job discrimination </a:t>
                      </a:r>
                      <a:endParaRPr/>
                    </a:p>
                    <a:p>
                      <a:pPr marL="0" marR="0" lvl="0" indent="0" algn="l" rtl="0">
                        <a:lnSpc>
                          <a:spcPct val="100000"/>
                        </a:lnSpc>
                        <a:spcBef>
                          <a:spcPts val="0"/>
                        </a:spcBef>
                        <a:spcAft>
                          <a:spcPts val="0"/>
                        </a:spcAft>
                        <a:buClr>
                          <a:srgbClr val="000000"/>
                        </a:buClr>
                        <a:buSzPts val="1800"/>
                        <a:buFont typeface="Arial"/>
                        <a:buNone/>
                      </a:pPr>
                      <a:endParaRPr sz="1800" u="none" strike="noStrike" cap="none"/>
                    </a:p>
                    <a:p>
                      <a:pPr marL="285750" marR="0" lvl="0" indent="-285750" algn="l" rtl="0">
                        <a:lnSpc>
                          <a:spcPct val="100000"/>
                        </a:lnSpc>
                        <a:spcBef>
                          <a:spcPts val="0"/>
                        </a:spcBef>
                        <a:spcAft>
                          <a:spcPts val="0"/>
                        </a:spcAft>
                        <a:buClr>
                          <a:srgbClr val="000000"/>
                        </a:buClr>
                        <a:buSzPts val="1800"/>
                        <a:buFont typeface="Arial"/>
                        <a:buChar char="•"/>
                      </a:pPr>
                      <a:r>
                        <a:rPr lang="en-US" sz="1800" u="none" strike="noStrike" cap="none"/>
                        <a:t>Employers required to make reasonable accommodations (including assistive technologies)</a:t>
                      </a:r>
                      <a:endParaRPr/>
                    </a:p>
                    <a:p>
                      <a:pPr marL="0" marR="0" lvl="0" indent="0" algn="l" rtl="0">
                        <a:lnSpc>
                          <a:spcPct val="100000"/>
                        </a:lnSpc>
                        <a:spcBef>
                          <a:spcPts val="0"/>
                        </a:spcBef>
                        <a:spcAft>
                          <a:spcPts val="0"/>
                        </a:spcAft>
                        <a:buClr>
                          <a:srgbClr val="000000"/>
                        </a:buClr>
                        <a:buSzPts val="1800"/>
                        <a:buFont typeface="Arial"/>
                        <a:buNone/>
                      </a:pPr>
                      <a:endParaRPr sz="1800" u="none" strike="noStrike" cap="none"/>
                    </a:p>
                    <a:p>
                      <a:pPr marL="285750" marR="0" lvl="0" indent="-285750" algn="l" rtl="0">
                        <a:lnSpc>
                          <a:spcPct val="100000"/>
                        </a:lnSpc>
                        <a:spcBef>
                          <a:spcPts val="0"/>
                        </a:spcBef>
                        <a:spcAft>
                          <a:spcPts val="0"/>
                        </a:spcAft>
                        <a:buClr>
                          <a:srgbClr val="000000"/>
                        </a:buClr>
                        <a:buSzPts val="1800"/>
                        <a:buFont typeface="Arial"/>
                        <a:buChar char="•"/>
                      </a:pPr>
                      <a:r>
                        <a:rPr lang="en-US" sz="1800" u="none" strike="noStrike" cap="none"/>
                        <a:t>Make sure tools, environmental modifications, and adjustments provided </a:t>
                      </a:r>
                      <a:endParaRPr sz="1800" u="none" strike="noStrike" cap="none"/>
                    </a:p>
                  </a:txBody>
                  <a:tcPr marL="68575" marR="68575" marT="34300" marB="34300"/>
                </a:tc>
                <a:tc>
                  <a:txBody>
                    <a:bodyPr/>
                    <a:lstStyle/>
                    <a:p>
                      <a:pPr marL="285750" marR="0" lvl="0" indent="-285750" algn="l" rtl="0">
                        <a:lnSpc>
                          <a:spcPct val="100000"/>
                        </a:lnSpc>
                        <a:spcBef>
                          <a:spcPts val="0"/>
                        </a:spcBef>
                        <a:spcAft>
                          <a:spcPts val="0"/>
                        </a:spcAft>
                        <a:buClr>
                          <a:srgbClr val="000000"/>
                        </a:buClr>
                        <a:buSzPts val="1800"/>
                        <a:buFont typeface="Arial"/>
                        <a:buChar char="•"/>
                      </a:pPr>
                      <a:r>
                        <a:rPr lang="en-US" sz="1800" u="none" strike="noStrike" cap="none"/>
                        <a:t>Section 504 prohibits discrimination in federally conducted and assisted programs or activities</a:t>
                      </a:r>
                      <a:endParaRPr/>
                    </a:p>
                    <a:p>
                      <a:pPr marL="0" marR="0" lvl="0" indent="0" algn="l" rtl="0">
                        <a:lnSpc>
                          <a:spcPct val="100000"/>
                        </a:lnSpc>
                        <a:spcBef>
                          <a:spcPts val="0"/>
                        </a:spcBef>
                        <a:spcAft>
                          <a:spcPts val="0"/>
                        </a:spcAft>
                        <a:buClr>
                          <a:srgbClr val="000000"/>
                        </a:buClr>
                        <a:buSzPts val="1800"/>
                        <a:buFont typeface="Arial"/>
                        <a:buNone/>
                      </a:pPr>
                      <a:endParaRPr sz="1800" u="none" strike="noStrike" cap="none"/>
                    </a:p>
                    <a:p>
                      <a:pPr marL="285750" marR="0" lvl="0" indent="-285750" algn="l" rtl="0">
                        <a:lnSpc>
                          <a:spcPct val="100000"/>
                        </a:lnSpc>
                        <a:spcBef>
                          <a:spcPts val="0"/>
                        </a:spcBef>
                        <a:spcAft>
                          <a:spcPts val="0"/>
                        </a:spcAft>
                        <a:buClr>
                          <a:srgbClr val="000000"/>
                        </a:buClr>
                        <a:buSzPts val="1800"/>
                        <a:buFont typeface="Arial"/>
                        <a:buChar char="•"/>
                      </a:pPr>
                      <a:r>
                        <a:rPr lang="en-US" sz="1800" u="none" strike="noStrike" cap="none"/>
                        <a:t>Agencies or recipients of Federal financial assistance required to make reasonable modifications so that IWDs can participate in federally conducted and assisted programs or activities</a:t>
                      </a:r>
                      <a:endParaRPr/>
                    </a:p>
                    <a:p>
                      <a:pPr marL="285750" marR="0" lvl="0" indent="-171450" algn="l" rtl="0">
                        <a:lnSpc>
                          <a:spcPct val="100000"/>
                        </a:lnSpc>
                        <a:spcBef>
                          <a:spcPts val="0"/>
                        </a:spcBef>
                        <a:spcAft>
                          <a:spcPts val="0"/>
                        </a:spcAft>
                        <a:buClr>
                          <a:srgbClr val="000000"/>
                        </a:buClr>
                        <a:buSzPts val="1800"/>
                        <a:buFont typeface="Arial"/>
                        <a:buNone/>
                      </a:pPr>
                      <a:endParaRPr sz="1800" u="none" strike="noStrike" cap="none"/>
                    </a:p>
                    <a:p>
                      <a:pPr marL="0" marR="0" lvl="0" indent="0" algn="l" rtl="0">
                        <a:lnSpc>
                          <a:spcPct val="100000"/>
                        </a:lnSpc>
                        <a:spcBef>
                          <a:spcPts val="0"/>
                        </a:spcBef>
                        <a:spcAft>
                          <a:spcPts val="0"/>
                        </a:spcAft>
                        <a:buClr>
                          <a:srgbClr val="000000"/>
                        </a:buClr>
                        <a:buSzPts val="1800"/>
                        <a:buFont typeface="Arial"/>
                        <a:buNone/>
                      </a:pPr>
                      <a:endParaRPr sz="1800" u="none" strike="noStrike" cap="none"/>
                    </a:p>
                  </a:txBody>
                  <a:tcPr marL="68575" marR="68575" marT="34300" marB="34300"/>
                </a:tc>
                <a:tc>
                  <a:txBody>
                    <a:bodyPr/>
                    <a:lstStyle/>
                    <a:p>
                      <a:pPr marL="285750" marR="0" lvl="0" indent="-285750" algn="l" rtl="0">
                        <a:lnSpc>
                          <a:spcPct val="100000"/>
                        </a:lnSpc>
                        <a:spcBef>
                          <a:spcPts val="0"/>
                        </a:spcBef>
                        <a:spcAft>
                          <a:spcPts val="0"/>
                        </a:spcAft>
                        <a:buClr>
                          <a:srgbClr val="000000"/>
                        </a:buClr>
                        <a:buSzPts val="1800"/>
                        <a:buFont typeface="Arial"/>
                        <a:buChar char="•"/>
                      </a:pPr>
                      <a:r>
                        <a:rPr lang="en-US" sz="1800" u="none" strike="noStrike" cap="none" dirty="0"/>
                        <a:t>Section 508 Requires federal agencies to develop, procure, maintain and use ICT that is accessible to IWDs</a:t>
                      </a:r>
                      <a:endParaRPr dirty="0"/>
                    </a:p>
                    <a:p>
                      <a:pPr marL="0" marR="0" lvl="0" indent="0" algn="l" rtl="0">
                        <a:lnSpc>
                          <a:spcPct val="100000"/>
                        </a:lnSpc>
                        <a:spcBef>
                          <a:spcPts val="0"/>
                        </a:spcBef>
                        <a:spcAft>
                          <a:spcPts val="0"/>
                        </a:spcAft>
                        <a:buClr>
                          <a:srgbClr val="000000"/>
                        </a:buClr>
                        <a:buSzPts val="1800"/>
                        <a:buFont typeface="Arial"/>
                        <a:buNone/>
                      </a:pPr>
                      <a:endParaRPr sz="1800" u="none" strike="noStrike" cap="none" dirty="0"/>
                    </a:p>
                    <a:p>
                      <a:pPr marL="285750" marR="0" lvl="0" indent="-285750" algn="l" rtl="0">
                        <a:lnSpc>
                          <a:spcPct val="100000"/>
                        </a:lnSpc>
                        <a:spcBef>
                          <a:spcPts val="0"/>
                        </a:spcBef>
                        <a:spcAft>
                          <a:spcPts val="0"/>
                        </a:spcAft>
                        <a:buClr>
                          <a:srgbClr val="000000"/>
                        </a:buClr>
                        <a:buSzPts val="1800"/>
                        <a:buFont typeface="Arial"/>
                        <a:buChar char="•"/>
                      </a:pPr>
                      <a:r>
                        <a:rPr lang="en-US" sz="1800" u="none" strike="noStrike" cap="none" dirty="0"/>
                        <a:t>Requires that ICT comply with specific standards designed to improve access and interoperability with AT</a:t>
                      </a:r>
                      <a:endParaRPr dirty="0"/>
                    </a:p>
                    <a:p>
                      <a:pPr marL="0" marR="0" lvl="0" indent="0" algn="l" rtl="0">
                        <a:lnSpc>
                          <a:spcPct val="100000"/>
                        </a:lnSpc>
                        <a:spcBef>
                          <a:spcPts val="0"/>
                        </a:spcBef>
                        <a:spcAft>
                          <a:spcPts val="0"/>
                        </a:spcAft>
                        <a:buClr>
                          <a:srgbClr val="000000"/>
                        </a:buClr>
                        <a:buSzPts val="1800"/>
                        <a:buFont typeface="Arial"/>
                        <a:buNone/>
                      </a:pPr>
                      <a:endParaRPr sz="1800" u="none" strike="noStrike" cap="none" dirty="0"/>
                    </a:p>
                  </a:txBody>
                  <a:tcPr marL="68575" marR="68575" marT="34300" marB="34300"/>
                </a:tc>
                <a:extLst>
                  <a:ext uri="{0D108BD9-81ED-4DB2-BD59-A6C34878D82A}">
                    <a16:rowId xmlns:a16="http://schemas.microsoft.com/office/drawing/2014/main" val="10001"/>
                  </a:ext>
                </a:extLst>
              </a:tr>
            </a:tbl>
          </a:graphicData>
        </a:graphic>
      </p:graphicFrame>
      <p:sp>
        <p:nvSpPr>
          <p:cNvPr id="2" name="Google Shape;174;p7">
            <a:extLst>
              <a:ext uri="{FF2B5EF4-FFF2-40B4-BE49-F238E27FC236}">
                <a16:creationId xmlns:a16="http://schemas.microsoft.com/office/drawing/2014/main" id="{CE27D085-3B63-A9EE-E8A5-712DE787A2B2}"/>
              </a:ext>
            </a:extLst>
          </p:cNvPr>
          <p:cNvSpPr txBox="1">
            <a:spLocks/>
          </p:cNvSpPr>
          <p:nvPr/>
        </p:nvSpPr>
        <p:spPr>
          <a:xfrm>
            <a:off x="10914323" y="6437376"/>
            <a:ext cx="533400" cy="182880"/>
          </a:xfrm>
          <a:prstGeom prst="rect">
            <a:avLst/>
          </a:prstGeom>
          <a:noFill/>
          <a:ln>
            <a:noFill/>
          </a:ln>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buSzPts val="800"/>
            </a:pPr>
            <a:fld id="{00000000-1234-1234-1234-123412341234}" type="slidenum">
              <a:rPr lang="en-US" sz="800" smtClean="0">
                <a:solidFill>
                  <a:srgbClr val="006197"/>
                </a:solidFill>
              </a:rPr>
              <a:pPr algn="r">
                <a:buSzPts val="800"/>
              </a:pPr>
              <a:t>5</a:t>
            </a:fld>
            <a:endParaRPr lang="en-US" sz="800" dirty="0">
              <a:solidFill>
                <a:srgbClr val="006197"/>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6"/>
          <p:cNvSpPr txBox="1">
            <a:spLocks noGrp="1"/>
          </p:cNvSpPr>
          <p:nvPr>
            <p:ph type="title"/>
          </p:nvPr>
        </p:nvSpPr>
        <p:spPr>
          <a:xfrm>
            <a:off x="731520" y="548640"/>
            <a:ext cx="7247709" cy="433945"/>
          </a:xfrm>
          <a:prstGeom prst="rect">
            <a:avLst/>
          </a:prstGeom>
          <a:noFill/>
          <a:ln>
            <a:noFill/>
          </a:ln>
        </p:spPr>
        <p:txBody>
          <a:bodyPr spcFirstLastPara="1" wrap="square" lIns="0" tIns="45700" rIns="0" bIns="0" anchor="t" anchorCtr="0">
            <a:noAutofit/>
          </a:bodyPr>
          <a:lstStyle/>
          <a:p>
            <a:pPr marL="0" marR="0" lvl="0" indent="0" algn="l" rtl="0">
              <a:lnSpc>
                <a:spcPct val="90000"/>
              </a:lnSpc>
              <a:spcBef>
                <a:spcPts val="0"/>
              </a:spcBef>
              <a:spcAft>
                <a:spcPts val="0"/>
              </a:spcAft>
              <a:buClr>
                <a:srgbClr val="000000"/>
              </a:buClr>
              <a:buSzPts val="1400"/>
              <a:buFont typeface="Arial"/>
              <a:buNone/>
            </a:pPr>
            <a:r>
              <a:rPr lang="en-US"/>
              <a:t>The 3 A’s: Accessibility, Accommodation, and Assistive Technology​</a:t>
            </a:r>
            <a:endParaRPr/>
          </a:p>
        </p:txBody>
      </p:sp>
      <p:sp>
        <p:nvSpPr>
          <p:cNvPr id="147" name="Google Shape;147;p6"/>
          <p:cNvSpPr txBox="1">
            <a:spLocks noGrp="1"/>
          </p:cNvSpPr>
          <p:nvPr>
            <p:ph type="body" idx="1"/>
          </p:nvPr>
        </p:nvSpPr>
        <p:spPr>
          <a:xfrm>
            <a:off x="358705" y="1538195"/>
            <a:ext cx="11308081" cy="558221"/>
          </a:xfrm>
          <a:prstGeom prst="rect">
            <a:avLst/>
          </a:prstGeom>
          <a:noFill/>
          <a:ln>
            <a:noFill/>
          </a:ln>
        </p:spPr>
        <p:txBody>
          <a:bodyPr spcFirstLastPara="1" wrap="square" lIns="91425" tIns="45700" rIns="91425" bIns="45700" anchor="t" anchorCtr="0">
            <a:normAutofit fontScale="92500"/>
          </a:bodyPr>
          <a:lstStyle/>
          <a:p>
            <a:pPr marL="0" lvl="0" indent="0" algn="ctr" rtl="0">
              <a:lnSpc>
                <a:spcPct val="100000"/>
              </a:lnSpc>
              <a:spcBef>
                <a:spcPts val="700"/>
              </a:spcBef>
              <a:spcAft>
                <a:spcPts val="0"/>
              </a:spcAft>
              <a:buSzPct val="189189"/>
              <a:buNone/>
            </a:pPr>
            <a:r>
              <a:rPr lang="en-US" sz="1600" u="sng">
                <a:latin typeface="Arial"/>
                <a:ea typeface="Arial"/>
                <a:cs typeface="Arial"/>
                <a:sym typeface="Arial"/>
              </a:rPr>
              <a:t>Assistive Technology </a:t>
            </a:r>
            <a:r>
              <a:rPr lang="en-US" sz="1600">
                <a:latin typeface="Arial"/>
                <a:ea typeface="Arial"/>
                <a:cs typeface="Arial"/>
                <a:sym typeface="Arial"/>
              </a:rPr>
              <a:t>can be provided as an </a:t>
            </a:r>
            <a:r>
              <a:rPr lang="en-US" sz="1600" u="sng">
                <a:latin typeface="Arial"/>
                <a:ea typeface="Arial"/>
                <a:cs typeface="Arial"/>
                <a:sym typeface="Arial"/>
              </a:rPr>
              <a:t>accommodation</a:t>
            </a:r>
            <a:r>
              <a:rPr lang="en-US" sz="1600">
                <a:latin typeface="Arial"/>
                <a:ea typeface="Arial"/>
                <a:cs typeface="Arial"/>
                <a:sym typeface="Arial"/>
              </a:rPr>
              <a:t>, but requires content to be </a:t>
            </a:r>
            <a:r>
              <a:rPr lang="en-US" sz="1600" u="sng">
                <a:latin typeface="Arial"/>
                <a:ea typeface="Arial"/>
                <a:cs typeface="Arial"/>
                <a:sym typeface="Arial"/>
              </a:rPr>
              <a:t>accessible</a:t>
            </a:r>
            <a:r>
              <a:rPr lang="en-US" sz="1600">
                <a:latin typeface="Arial"/>
                <a:ea typeface="Arial"/>
                <a:cs typeface="Arial"/>
                <a:sym typeface="Arial"/>
              </a:rPr>
              <a:t> (i.e., Section 508 compliant)​</a:t>
            </a:r>
            <a:endParaRPr>
              <a:latin typeface="Arial"/>
              <a:ea typeface="Arial"/>
              <a:cs typeface="Arial"/>
              <a:sym typeface="Arial"/>
            </a:endParaRPr>
          </a:p>
        </p:txBody>
      </p:sp>
      <p:sp>
        <p:nvSpPr>
          <p:cNvPr id="149" name="Google Shape;149;p6">
            <a:extLst>
              <a:ext uri="{C183D7F6-B498-43B3-948B-1728B52AA6E4}">
                <adec:decorative xmlns:adec="http://schemas.microsoft.com/office/drawing/2017/decorative" val="1"/>
              </a:ext>
            </a:extLst>
          </p:cNvPr>
          <p:cNvSpPr/>
          <p:nvPr/>
        </p:nvSpPr>
        <p:spPr>
          <a:xfrm>
            <a:off x="734766" y="2337844"/>
            <a:ext cx="2278705" cy="754758"/>
          </a:xfrm>
          <a:prstGeom prst="roundRect">
            <a:avLst>
              <a:gd name="adj" fmla="val 10000"/>
            </a:avLst>
          </a:prstGeom>
          <a:solidFill>
            <a:srgbClr val="0A6255"/>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2" name="Google Shape;152;p6">
            <a:extLst>
              <a:ext uri="{C183D7F6-B498-43B3-948B-1728B52AA6E4}">
                <adec:decorative xmlns:adec="http://schemas.microsoft.com/office/drawing/2017/decorative" val="1"/>
              </a:ext>
            </a:extLst>
          </p:cNvPr>
          <p:cNvSpPr/>
          <p:nvPr/>
        </p:nvSpPr>
        <p:spPr>
          <a:xfrm>
            <a:off x="1220195" y="3217319"/>
            <a:ext cx="2785022" cy="1121667"/>
          </a:xfrm>
          <a:prstGeom prst="roundRect">
            <a:avLst>
              <a:gd name="adj" fmla="val 10000"/>
            </a:avLst>
          </a:prstGeom>
          <a:noFill/>
          <a:ln w="25400" cap="flat" cmpd="sng">
            <a:solidFill>
              <a:srgbClr val="0E877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 name="Group 2" descr="Accessibility: Focuses on ensuring the electronic content can be accessed by persons with disabilities&#13;&#10;">
            <a:extLst>
              <a:ext uri="{FF2B5EF4-FFF2-40B4-BE49-F238E27FC236}">
                <a16:creationId xmlns:a16="http://schemas.microsoft.com/office/drawing/2014/main" id="{2FA1E8DB-06E0-3063-AF45-03C891375201}"/>
              </a:ext>
            </a:extLst>
          </p:cNvPr>
          <p:cNvGrpSpPr/>
          <p:nvPr/>
        </p:nvGrpSpPr>
        <p:grpSpPr>
          <a:xfrm>
            <a:off x="756872" y="2359950"/>
            <a:ext cx="3215492" cy="1946183"/>
            <a:chOff x="756872" y="2359950"/>
            <a:chExt cx="3215492" cy="1946183"/>
          </a:xfrm>
        </p:grpSpPr>
        <p:sp>
          <p:nvSpPr>
            <p:cNvPr id="150" name="Google Shape;150;p6"/>
            <p:cNvSpPr txBox="1"/>
            <p:nvPr/>
          </p:nvSpPr>
          <p:spPr>
            <a:xfrm>
              <a:off x="756872" y="2359950"/>
              <a:ext cx="2234493" cy="710546"/>
            </a:xfrm>
            <a:prstGeom prst="rect">
              <a:avLst/>
            </a:prstGeom>
            <a:noFill/>
            <a:ln>
              <a:noFill/>
            </a:ln>
          </p:spPr>
          <p:txBody>
            <a:bodyPr spcFirstLastPara="1" wrap="square" lIns="34275" tIns="22850" rIns="34275" bIns="22850" anchor="ctr" anchorCtr="0">
              <a:noAutofit/>
            </a:bodyPr>
            <a:lstStyle/>
            <a:p>
              <a:pPr marL="0" marR="0" lvl="0" indent="0" algn="ctr" rtl="0">
                <a:lnSpc>
                  <a:spcPct val="90000"/>
                </a:lnSpc>
                <a:spcBef>
                  <a:spcPts val="0"/>
                </a:spcBef>
                <a:spcAft>
                  <a:spcPts val="0"/>
                </a:spcAft>
                <a:buClr>
                  <a:srgbClr val="000000"/>
                </a:buClr>
                <a:buSzPts val="1800"/>
                <a:buFont typeface="Arial"/>
                <a:buNone/>
              </a:pPr>
              <a:r>
                <a:rPr lang="en-US" sz="1800" b="0" i="0" u="none" strike="noStrike" cap="none" dirty="0">
                  <a:solidFill>
                    <a:schemeClr val="lt1"/>
                  </a:solidFill>
                  <a:latin typeface="Arial"/>
                  <a:ea typeface="Arial"/>
                  <a:cs typeface="Arial"/>
                  <a:sym typeface="Arial"/>
                </a:rPr>
                <a:t>Accessibility</a:t>
              </a:r>
              <a:endParaRPr dirty="0"/>
            </a:p>
          </p:txBody>
        </p:sp>
        <p:sp>
          <p:nvSpPr>
            <p:cNvPr id="151" name="Google Shape;151;p6"/>
            <p:cNvSpPr/>
            <p:nvPr/>
          </p:nvSpPr>
          <p:spPr>
            <a:xfrm>
              <a:off x="962636" y="3092603"/>
              <a:ext cx="257558" cy="685550"/>
            </a:xfrm>
            <a:custGeom>
              <a:avLst/>
              <a:gdLst/>
              <a:ahLst/>
              <a:cxnLst/>
              <a:rect l="l" t="t" r="r" b="b"/>
              <a:pathLst>
                <a:path w="120000" h="120000" extrusionOk="0">
                  <a:moveTo>
                    <a:pt x="0" y="0"/>
                  </a:moveTo>
                  <a:lnTo>
                    <a:pt x="0" y="120000"/>
                  </a:lnTo>
                  <a:lnTo>
                    <a:pt x="120000" y="120000"/>
                  </a:lnTo>
                </a:path>
              </a:pathLst>
            </a:custGeom>
            <a:noFill/>
            <a:ln w="25400" cap="flat" cmpd="sng">
              <a:solidFill>
                <a:srgbClr val="0E8775"/>
              </a:solidFill>
              <a:prstDash val="solid"/>
              <a:round/>
              <a:headEnd type="none" w="sm" len="sm"/>
              <a:tailEnd type="none" w="sm" len="sm"/>
            </a:ln>
          </p:spPr>
        </p:sp>
        <p:sp>
          <p:nvSpPr>
            <p:cNvPr id="153" name="Google Shape;153;p6"/>
            <p:cNvSpPr txBox="1"/>
            <p:nvPr/>
          </p:nvSpPr>
          <p:spPr>
            <a:xfrm>
              <a:off x="1253048" y="3250172"/>
              <a:ext cx="2719316" cy="1055961"/>
            </a:xfrm>
            <a:prstGeom prst="rect">
              <a:avLst/>
            </a:prstGeom>
            <a:noFill/>
            <a:ln>
              <a:noFill/>
            </a:ln>
          </p:spPr>
          <p:txBody>
            <a:bodyPr spcFirstLastPara="1" wrap="square" lIns="26650" tIns="17775" rIns="26650" bIns="17775" anchor="ctr" anchorCtr="0">
              <a:noAutofit/>
            </a:bodyPr>
            <a:lstStyle/>
            <a:p>
              <a:pPr marL="0" marR="0" lvl="0" indent="0" algn="ctr" rtl="0">
                <a:lnSpc>
                  <a:spcPct val="90000"/>
                </a:lnSpc>
                <a:spcBef>
                  <a:spcPts val="0"/>
                </a:spcBef>
                <a:spcAft>
                  <a:spcPts val="0"/>
                </a:spcAft>
                <a:buClr>
                  <a:srgbClr val="000000"/>
                </a:buClr>
                <a:buSzPts val="1400"/>
                <a:buFont typeface="Arial"/>
                <a:buNone/>
              </a:pPr>
              <a:r>
                <a:rPr lang="en-US" sz="1400" b="0" i="0" u="none" strike="noStrike" cap="none" dirty="0">
                  <a:solidFill>
                    <a:srgbClr val="000000"/>
                  </a:solidFill>
                  <a:latin typeface="Arial"/>
                  <a:ea typeface="Arial"/>
                  <a:cs typeface="Arial"/>
                  <a:sym typeface="Arial"/>
                </a:rPr>
                <a:t>Focuses on ensuring the electronic content can be accessed by persons with disabilities</a:t>
              </a:r>
              <a:endParaRPr sz="1000" b="0" i="0" u="none" strike="noStrike" cap="none" dirty="0">
                <a:solidFill>
                  <a:srgbClr val="000000"/>
                </a:solidFill>
                <a:latin typeface="Arial"/>
                <a:ea typeface="Arial"/>
                <a:cs typeface="Arial"/>
                <a:sym typeface="Arial"/>
              </a:endParaRPr>
            </a:p>
          </p:txBody>
        </p:sp>
      </p:grpSp>
      <p:grpSp>
        <p:nvGrpSpPr>
          <p:cNvPr id="8" name="Group 7" descr="Accommodation: Focuses on the person, on providing needed technology to allow people to do their jobs">
            <a:extLst>
              <a:ext uri="{FF2B5EF4-FFF2-40B4-BE49-F238E27FC236}">
                <a16:creationId xmlns:a16="http://schemas.microsoft.com/office/drawing/2014/main" id="{900146C0-8E01-097D-0B31-71DA11408EE5}"/>
              </a:ext>
            </a:extLst>
          </p:cNvPr>
          <p:cNvGrpSpPr/>
          <p:nvPr/>
        </p:nvGrpSpPr>
        <p:grpSpPr>
          <a:xfrm>
            <a:off x="4319869" y="2337844"/>
            <a:ext cx="3315261" cy="2070960"/>
            <a:chOff x="4319869" y="2337844"/>
            <a:chExt cx="3315261" cy="2070960"/>
          </a:xfrm>
        </p:grpSpPr>
        <p:sp>
          <p:nvSpPr>
            <p:cNvPr id="154" name="Google Shape;154;p6"/>
            <p:cNvSpPr/>
            <p:nvPr/>
          </p:nvSpPr>
          <p:spPr>
            <a:xfrm>
              <a:off x="4319869" y="2337844"/>
              <a:ext cx="2629896" cy="741425"/>
            </a:xfrm>
            <a:prstGeom prst="roundRect">
              <a:avLst>
                <a:gd name="adj" fmla="val 10000"/>
              </a:avLst>
            </a:prstGeom>
            <a:solidFill>
              <a:srgbClr val="0A6255"/>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6"/>
            <p:cNvSpPr txBox="1"/>
            <p:nvPr/>
          </p:nvSpPr>
          <p:spPr>
            <a:xfrm>
              <a:off x="4341585" y="2359560"/>
              <a:ext cx="2586464" cy="697993"/>
            </a:xfrm>
            <a:prstGeom prst="rect">
              <a:avLst/>
            </a:prstGeom>
            <a:noFill/>
            <a:ln>
              <a:noFill/>
            </a:ln>
          </p:spPr>
          <p:txBody>
            <a:bodyPr spcFirstLastPara="1" wrap="square" lIns="34275" tIns="22850" rIns="34275" bIns="22850" anchor="ctr" anchorCtr="0">
              <a:noAutofit/>
            </a:bodyPr>
            <a:lstStyle/>
            <a:p>
              <a:pPr marL="0" marR="0" lvl="0" indent="0" algn="ctr" rtl="0">
                <a:lnSpc>
                  <a:spcPct val="90000"/>
                </a:lnSpc>
                <a:spcBef>
                  <a:spcPts val="0"/>
                </a:spcBef>
                <a:spcAft>
                  <a:spcPts val="0"/>
                </a:spcAft>
                <a:buClr>
                  <a:srgbClr val="000000"/>
                </a:buClr>
                <a:buSzPts val="1800"/>
                <a:buFont typeface="Arial"/>
                <a:buNone/>
              </a:pPr>
              <a:r>
                <a:rPr lang="en-US" sz="1800" b="0" i="0" u="none" strike="noStrike" cap="none" dirty="0">
                  <a:solidFill>
                    <a:schemeClr val="lt1"/>
                  </a:solidFill>
                  <a:latin typeface="Arial"/>
                  <a:ea typeface="Arial"/>
                  <a:cs typeface="Arial"/>
                  <a:sym typeface="Arial"/>
                </a:rPr>
                <a:t>Accommodation</a:t>
              </a:r>
              <a:endParaRPr dirty="0"/>
            </a:p>
          </p:txBody>
        </p:sp>
        <p:sp>
          <p:nvSpPr>
            <p:cNvPr id="156" name="Google Shape;156;p6"/>
            <p:cNvSpPr/>
            <p:nvPr/>
          </p:nvSpPr>
          <p:spPr>
            <a:xfrm>
              <a:off x="4582858" y="3079269"/>
              <a:ext cx="262738" cy="713426"/>
            </a:xfrm>
            <a:custGeom>
              <a:avLst/>
              <a:gdLst/>
              <a:ahLst/>
              <a:cxnLst/>
              <a:rect l="l" t="t" r="r" b="b"/>
              <a:pathLst>
                <a:path w="120000" h="120000" extrusionOk="0">
                  <a:moveTo>
                    <a:pt x="0" y="0"/>
                  </a:moveTo>
                  <a:lnTo>
                    <a:pt x="0" y="120000"/>
                  </a:lnTo>
                  <a:lnTo>
                    <a:pt x="120000" y="120000"/>
                  </a:lnTo>
                </a:path>
              </a:pathLst>
            </a:custGeom>
            <a:noFill/>
            <a:ln w="25400" cap="flat" cmpd="sng">
              <a:solidFill>
                <a:srgbClr val="0E8775"/>
              </a:solidFill>
              <a:prstDash val="solid"/>
              <a:round/>
              <a:headEnd type="none" w="sm" len="sm"/>
              <a:tailEnd type="none" w="sm" len="sm"/>
            </a:ln>
          </p:spPr>
        </p:sp>
        <p:sp>
          <p:nvSpPr>
            <p:cNvPr id="157" name="Google Shape;157;p6"/>
            <p:cNvSpPr/>
            <p:nvPr/>
          </p:nvSpPr>
          <p:spPr>
            <a:xfrm>
              <a:off x="4845597" y="3176589"/>
              <a:ext cx="2789533" cy="1232215"/>
            </a:xfrm>
            <a:prstGeom prst="roundRect">
              <a:avLst>
                <a:gd name="adj" fmla="val 10000"/>
              </a:avLst>
            </a:prstGeom>
            <a:noFill/>
            <a:ln w="25400" cap="flat" cmpd="sng">
              <a:solidFill>
                <a:srgbClr val="0E877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6"/>
            <p:cNvSpPr txBox="1"/>
            <p:nvPr/>
          </p:nvSpPr>
          <p:spPr>
            <a:xfrm>
              <a:off x="4881687" y="3212679"/>
              <a:ext cx="2717353" cy="1160035"/>
            </a:xfrm>
            <a:prstGeom prst="rect">
              <a:avLst/>
            </a:prstGeom>
            <a:noFill/>
            <a:ln>
              <a:noFill/>
            </a:ln>
          </p:spPr>
          <p:txBody>
            <a:bodyPr spcFirstLastPara="1" wrap="square" lIns="26650" tIns="17775" rIns="26650" bIns="17775" anchor="ctr" anchorCtr="0">
              <a:noAutofit/>
            </a:bodyPr>
            <a:lstStyle/>
            <a:p>
              <a:pPr marL="0" marR="0" lvl="0" indent="0" algn="ctr" rtl="0">
                <a:lnSpc>
                  <a:spcPct val="90000"/>
                </a:lnSpc>
                <a:spcBef>
                  <a:spcPts val="0"/>
                </a:spcBef>
                <a:spcAft>
                  <a:spcPts val="0"/>
                </a:spcAft>
                <a:buClr>
                  <a:srgbClr val="000000"/>
                </a:buClr>
                <a:buSzPts val="1400"/>
                <a:buFont typeface="Arial"/>
                <a:buNone/>
              </a:pPr>
              <a:r>
                <a:rPr lang="en-US" sz="1400" b="0" i="0" u="none" strike="noStrike" cap="none" dirty="0">
                  <a:solidFill>
                    <a:srgbClr val="000000"/>
                  </a:solidFill>
                  <a:latin typeface="Arial"/>
                  <a:ea typeface="Arial"/>
                  <a:cs typeface="Arial"/>
                  <a:sym typeface="Arial"/>
                </a:rPr>
                <a:t>Focuses on the person, on providing needed technology to allow people to do their jobs</a:t>
              </a:r>
              <a:endParaRPr sz="1000" b="0" i="0" u="none" strike="noStrike" cap="none" dirty="0">
                <a:solidFill>
                  <a:srgbClr val="000000"/>
                </a:solidFill>
                <a:latin typeface="Arial"/>
                <a:ea typeface="Arial"/>
                <a:cs typeface="Arial"/>
                <a:sym typeface="Arial"/>
              </a:endParaRPr>
            </a:p>
          </p:txBody>
        </p:sp>
      </p:grpSp>
      <p:grpSp>
        <p:nvGrpSpPr>
          <p:cNvPr id="9" name="Group 8" descr="Asssistive Technology (AT): Focuses on the technology for a specific challenge">
            <a:extLst>
              <a:ext uri="{FF2B5EF4-FFF2-40B4-BE49-F238E27FC236}">
                <a16:creationId xmlns:a16="http://schemas.microsoft.com/office/drawing/2014/main" id="{AEC8D1B1-D68E-F34C-1BB5-5AAB92CC34B1}"/>
              </a:ext>
            </a:extLst>
          </p:cNvPr>
          <p:cNvGrpSpPr/>
          <p:nvPr/>
        </p:nvGrpSpPr>
        <p:grpSpPr>
          <a:xfrm>
            <a:off x="7952241" y="2329628"/>
            <a:ext cx="3341730" cy="1985373"/>
            <a:chOff x="7952241" y="2329628"/>
            <a:chExt cx="3341730" cy="1985373"/>
          </a:xfrm>
        </p:grpSpPr>
        <p:sp>
          <p:nvSpPr>
            <p:cNvPr id="159" name="Google Shape;159;p6"/>
            <p:cNvSpPr/>
            <p:nvPr/>
          </p:nvSpPr>
          <p:spPr>
            <a:xfrm>
              <a:off x="7952241" y="2329628"/>
              <a:ext cx="2809425" cy="797856"/>
            </a:xfrm>
            <a:prstGeom prst="roundRect">
              <a:avLst>
                <a:gd name="adj" fmla="val 10000"/>
              </a:avLst>
            </a:prstGeom>
            <a:solidFill>
              <a:srgbClr val="0A6255"/>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6"/>
            <p:cNvSpPr txBox="1"/>
            <p:nvPr/>
          </p:nvSpPr>
          <p:spPr>
            <a:xfrm>
              <a:off x="7975609" y="2352996"/>
              <a:ext cx="2762689" cy="751120"/>
            </a:xfrm>
            <a:prstGeom prst="rect">
              <a:avLst/>
            </a:prstGeom>
            <a:noFill/>
            <a:ln>
              <a:noFill/>
            </a:ln>
          </p:spPr>
          <p:txBody>
            <a:bodyPr spcFirstLastPara="1" wrap="square" lIns="30475" tIns="20300" rIns="30475" bIns="20300" anchor="ctr" anchorCtr="0">
              <a:noAutofit/>
            </a:bodyPr>
            <a:lstStyle/>
            <a:p>
              <a:pPr marL="0" marR="0" lvl="0" indent="0" algn="ctr" rtl="0">
                <a:lnSpc>
                  <a:spcPct val="90000"/>
                </a:lnSpc>
                <a:spcBef>
                  <a:spcPts val="0"/>
                </a:spcBef>
                <a:spcAft>
                  <a:spcPts val="0"/>
                </a:spcAft>
                <a:buClr>
                  <a:srgbClr val="000000"/>
                </a:buClr>
                <a:buSzPts val="1600"/>
                <a:buFont typeface="Arial"/>
                <a:buNone/>
              </a:pPr>
              <a:r>
                <a:rPr lang="en-US" sz="1600" b="0" i="0" u="none" strike="noStrike" cap="none">
                  <a:solidFill>
                    <a:schemeClr val="lt1"/>
                  </a:solidFill>
                  <a:latin typeface="Arial"/>
                  <a:ea typeface="Arial"/>
                  <a:cs typeface="Arial"/>
                  <a:sym typeface="Arial"/>
                </a:rPr>
                <a:t>Assistive Technology (AT)</a:t>
              </a:r>
              <a:endParaRPr sz="1600" b="0" i="0" u="none" strike="noStrike" cap="none">
                <a:solidFill>
                  <a:schemeClr val="lt1"/>
                </a:solidFill>
                <a:latin typeface="Arial"/>
                <a:ea typeface="Arial"/>
                <a:cs typeface="Arial"/>
                <a:sym typeface="Arial"/>
              </a:endParaRPr>
            </a:p>
          </p:txBody>
        </p:sp>
        <p:sp>
          <p:nvSpPr>
            <p:cNvPr id="161" name="Google Shape;161;p6"/>
            <p:cNvSpPr/>
            <p:nvPr/>
          </p:nvSpPr>
          <p:spPr>
            <a:xfrm>
              <a:off x="8233183" y="3127485"/>
              <a:ext cx="275766" cy="655663"/>
            </a:xfrm>
            <a:custGeom>
              <a:avLst/>
              <a:gdLst/>
              <a:ahLst/>
              <a:cxnLst/>
              <a:rect l="l" t="t" r="r" b="b"/>
              <a:pathLst>
                <a:path w="120000" h="120000" extrusionOk="0">
                  <a:moveTo>
                    <a:pt x="0" y="0"/>
                  </a:moveTo>
                  <a:lnTo>
                    <a:pt x="0" y="120000"/>
                  </a:lnTo>
                  <a:lnTo>
                    <a:pt x="120000" y="120000"/>
                  </a:lnTo>
                </a:path>
              </a:pathLst>
            </a:custGeom>
            <a:noFill/>
            <a:ln w="25400" cap="flat" cmpd="sng">
              <a:solidFill>
                <a:srgbClr val="0E8775"/>
              </a:solidFill>
              <a:prstDash val="solid"/>
              <a:round/>
              <a:headEnd type="none" w="sm" len="sm"/>
              <a:tailEnd type="none" w="sm" len="sm"/>
            </a:ln>
          </p:spPr>
        </p:sp>
        <p:sp>
          <p:nvSpPr>
            <p:cNvPr id="162" name="Google Shape;162;p6"/>
            <p:cNvSpPr/>
            <p:nvPr/>
          </p:nvSpPr>
          <p:spPr>
            <a:xfrm>
              <a:off x="8508949" y="3251297"/>
              <a:ext cx="2785022" cy="1063704"/>
            </a:xfrm>
            <a:prstGeom prst="roundRect">
              <a:avLst>
                <a:gd name="adj" fmla="val 10000"/>
              </a:avLst>
            </a:prstGeom>
            <a:noFill/>
            <a:ln w="25400" cap="flat" cmpd="sng">
              <a:solidFill>
                <a:srgbClr val="0E877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6"/>
            <p:cNvSpPr txBox="1"/>
            <p:nvPr/>
          </p:nvSpPr>
          <p:spPr>
            <a:xfrm>
              <a:off x="8540104" y="3282452"/>
              <a:ext cx="2722712" cy="1001394"/>
            </a:xfrm>
            <a:prstGeom prst="rect">
              <a:avLst/>
            </a:prstGeom>
            <a:noFill/>
            <a:ln>
              <a:noFill/>
            </a:ln>
          </p:spPr>
          <p:txBody>
            <a:bodyPr spcFirstLastPara="1" wrap="square" lIns="26650" tIns="17775" rIns="26650" bIns="17775" anchor="ctr" anchorCtr="0">
              <a:noAutofit/>
            </a:bodyPr>
            <a:lstStyle/>
            <a:p>
              <a:pPr marL="0" marR="0" lvl="0" indent="0" algn="ctr" rtl="0">
                <a:lnSpc>
                  <a:spcPct val="90000"/>
                </a:lnSpc>
                <a:spcBef>
                  <a:spcPts val="0"/>
                </a:spcBef>
                <a:spcAft>
                  <a:spcPts val="0"/>
                </a:spcAft>
                <a:buClr>
                  <a:srgbClr val="000000"/>
                </a:buClr>
                <a:buSzPts val="1400"/>
                <a:buFont typeface="Arial"/>
                <a:buNone/>
              </a:pPr>
              <a:r>
                <a:rPr lang="en-US" sz="1400" b="0" i="0" u="none" strike="noStrike" cap="none" dirty="0">
                  <a:solidFill>
                    <a:srgbClr val="000000"/>
                  </a:solidFill>
                  <a:latin typeface="Arial"/>
                  <a:ea typeface="Arial"/>
                  <a:cs typeface="Arial"/>
                  <a:sym typeface="Arial"/>
                </a:rPr>
                <a:t>Focuses on the technology for a specific challenge</a:t>
              </a:r>
              <a:endParaRPr sz="1000" b="0" i="0" u="none" strike="noStrike" cap="none" dirty="0">
                <a:solidFill>
                  <a:srgbClr val="000000"/>
                </a:solidFill>
                <a:latin typeface="Arial"/>
                <a:ea typeface="Arial"/>
                <a:cs typeface="Arial"/>
                <a:sym typeface="Arial"/>
              </a:endParaRPr>
            </a:p>
          </p:txBody>
        </p:sp>
      </p:grpSp>
      <p:sp>
        <p:nvSpPr>
          <p:cNvPr id="164" name="Google Shape;164;p6" descr="Accessibility Example: Ensuring that the agency time and attendance system is Section 508 compliant so that screen readers users can accurately record their work hours&#13;&#10;"/>
          <p:cNvSpPr txBox="1"/>
          <p:nvPr/>
        </p:nvSpPr>
        <p:spPr>
          <a:xfrm>
            <a:off x="1080927" y="4442342"/>
            <a:ext cx="2900512" cy="13230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333" b="1" i="0" u="sng" strike="noStrike" cap="none" dirty="0">
                <a:solidFill>
                  <a:srgbClr val="000000"/>
                </a:solidFill>
                <a:latin typeface="Arial"/>
                <a:ea typeface="Arial"/>
                <a:cs typeface="Arial"/>
                <a:sym typeface="Arial"/>
              </a:rPr>
              <a:t>Accessibility Example: </a:t>
            </a:r>
            <a:br>
              <a:rPr lang="en-US" sz="1333" b="0" i="0" u="none" strike="noStrike" cap="none" dirty="0">
                <a:solidFill>
                  <a:srgbClr val="000000"/>
                </a:solidFill>
                <a:latin typeface="Arial"/>
                <a:ea typeface="Arial"/>
                <a:cs typeface="Arial"/>
                <a:sym typeface="Arial"/>
              </a:rPr>
            </a:br>
            <a:r>
              <a:rPr lang="en-US" sz="1333" b="0" i="0" u="none" strike="noStrike" cap="none" dirty="0">
                <a:solidFill>
                  <a:srgbClr val="000000"/>
                </a:solidFill>
                <a:latin typeface="Arial"/>
                <a:ea typeface="Arial"/>
                <a:cs typeface="Arial"/>
                <a:sym typeface="Arial"/>
              </a:rPr>
              <a:t>Ensuring that the agency time and attendance system is Section 508 compliant so that screen readers users can accurately record their work hours</a:t>
            </a:r>
            <a:endParaRPr dirty="0"/>
          </a:p>
        </p:txBody>
      </p:sp>
      <p:sp>
        <p:nvSpPr>
          <p:cNvPr id="165" name="Google Shape;165;p6" descr="Accommodation Example: Providing closed captioning to a person with hearing loss&#13;&#10;"/>
          <p:cNvSpPr txBox="1"/>
          <p:nvPr/>
        </p:nvSpPr>
        <p:spPr>
          <a:xfrm>
            <a:off x="4945227" y="4442342"/>
            <a:ext cx="2643696" cy="70769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333" b="1" i="0" u="sng" strike="noStrike" cap="none" dirty="0">
                <a:solidFill>
                  <a:srgbClr val="000000"/>
                </a:solidFill>
                <a:latin typeface="Arial"/>
                <a:ea typeface="Arial"/>
                <a:cs typeface="Arial"/>
                <a:sym typeface="Arial"/>
              </a:rPr>
              <a:t>Accommodation Example: </a:t>
            </a:r>
            <a:r>
              <a:rPr lang="en-US" sz="1333" b="0" i="0" u="none" strike="noStrike" cap="none" dirty="0">
                <a:solidFill>
                  <a:srgbClr val="000000"/>
                </a:solidFill>
                <a:latin typeface="Arial"/>
                <a:ea typeface="Arial"/>
                <a:cs typeface="Arial"/>
                <a:sym typeface="Arial"/>
              </a:rPr>
              <a:t>Providing closed captioning to a person with hearing loss</a:t>
            </a:r>
            <a:endParaRPr dirty="0"/>
          </a:p>
        </p:txBody>
      </p:sp>
      <p:sp>
        <p:nvSpPr>
          <p:cNvPr id="166" name="Google Shape;166;p6" descr="Assistive Technology Example: &#13;&#10;Any piece of equipment, system, or software that is used to retain, increase, or improve functional capabilities of individuals with disabilities&#13;&#10;"/>
          <p:cNvSpPr txBox="1"/>
          <p:nvPr/>
        </p:nvSpPr>
        <p:spPr>
          <a:xfrm>
            <a:off x="8552711" y="4442342"/>
            <a:ext cx="2900513" cy="13230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333" b="1" i="0" u="sng" strike="noStrike" cap="none" dirty="0">
                <a:solidFill>
                  <a:srgbClr val="000000"/>
                </a:solidFill>
                <a:latin typeface="Arial"/>
                <a:ea typeface="Arial"/>
                <a:cs typeface="Arial"/>
                <a:sym typeface="Arial"/>
              </a:rPr>
              <a:t>Assistive Technology Example: </a:t>
            </a:r>
            <a:endParaRPr dirty="0"/>
          </a:p>
          <a:p>
            <a:pPr marL="0" marR="0" lvl="0" indent="0" algn="ctr" rtl="0">
              <a:lnSpc>
                <a:spcPct val="100000"/>
              </a:lnSpc>
              <a:spcBef>
                <a:spcPts val="0"/>
              </a:spcBef>
              <a:spcAft>
                <a:spcPts val="0"/>
              </a:spcAft>
              <a:buNone/>
            </a:pPr>
            <a:r>
              <a:rPr lang="en-US" sz="1333" b="0" i="0" u="none" strike="noStrike" cap="none" dirty="0">
                <a:solidFill>
                  <a:srgbClr val="000000"/>
                </a:solidFill>
                <a:latin typeface="Arial"/>
                <a:ea typeface="Arial"/>
                <a:cs typeface="Arial"/>
                <a:sym typeface="Arial"/>
              </a:rPr>
              <a:t>Any piece of equipment, system, or software that is used to retain, increase, or improve functional capabilities of individuals with disabilities</a:t>
            </a:r>
            <a:endParaRPr dirty="0"/>
          </a:p>
        </p:txBody>
      </p:sp>
      <p:sp>
        <p:nvSpPr>
          <p:cNvPr id="167" name="Google Shape;167;p6"/>
          <p:cNvSpPr txBox="1"/>
          <p:nvPr/>
        </p:nvSpPr>
        <p:spPr>
          <a:xfrm>
            <a:off x="1882035" y="6022656"/>
            <a:ext cx="8992794" cy="323165"/>
          </a:xfrm>
          <a:prstGeom prst="rect">
            <a:avLst/>
          </a:prstGeom>
          <a:noFill/>
          <a:ln w="9525" cap="flat" cmpd="sng">
            <a:solidFill>
              <a:srgbClr val="0E8775"/>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500" b="0" i="0" u="none" strike="noStrike" cap="none">
                <a:solidFill>
                  <a:srgbClr val="000000"/>
                </a:solidFill>
                <a:latin typeface="Arial"/>
                <a:ea typeface="Arial"/>
                <a:cs typeface="Arial"/>
                <a:sym typeface="Arial"/>
              </a:rPr>
              <a:t>Persons </a:t>
            </a:r>
            <a:r>
              <a:rPr lang="en-US" sz="1500" b="0" i="0" u="sng" strike="noStrike" cap="none">
                <a:solidFill>
                  <a:srgbClr val="000000"/>
                </a:solidFill>
                <a:latin typeface="Arial"/>
                <a:ea typeface="Arial"/>
                <a:cs typeface="Arial"/>
                <a:sym typeface="Arial"/>
              </a:rPr>
              <a:t>accommodated</a:t>
            </a:r>
            <a:r>
              <a:rPr lang="en-US" sz="1500" b="0" i="0" u="none" strike="noStrike" cap="none">
                <a:solidFill>
                  <a:srgbClr val="000000"/>
                </a:solidFill>
                <a:latin typeface="Arial"/>
                <a:ea typeface="Arial"/>
                <a:cs typeface="Arial"/>
                <a:sym typeface="Arial"/>
              </a:rPr>
              <a:t> with </a:t>
            </a:r>
            <a:r>
              <a:rPr lang="en-US" sz="1500" b="0" i="0" u="sng" strike="noStrike" cap="none">
                <a:solidFill>
                  <a:srgbClr val="000000"/>
                </a:solidFill>
                <a:latin typeface="Arial"/>
                <a:ea typeface="Arial"/>
                <a:cs typeface="Arial"/>
                <a:sym typeface="Arial"/>
              </a:rPr>
              <a:t>assistive technology</a:t>
            </a:r>
            <a:r>
              <a:rPr lang="en-US" sz="1500" b="0" i="0" u="none" strike="noStrike" cap="none">
                <a:solidFill>
                  <a:srgbClr val="000000"/>
                </a:solidFill>
                <a:latin typeface="Arial"/>
                <a:ea typeface="Arial"/>
                <a:cs typeface="Arial"/>
                <a:sym typeface="Arial"/>
              </a:rPr>
              <a:t> can use </a:t>
            </a:r>
            <a:r>
              <a:rPr lang="en-US" sz="1500" b="0" i="0" u="sng" strike="noStrike" cap="none">
                <a:solidFill>
                  <a:srgbClr val="000000"/>
                </a:solidFill>
                <a:latin typeface="Arial"/>
                <a:ea typeface="Arial"/>
                <a:cs typeface="Arial"/>
                <a:sym typeface="Arial"/>
              </a:rPr>
              <a:t>accessible</a:t>
            </a:r>
            <a:r>
              <a:rPr lang="en-US" sz="1500" b="0" i="0" u="none" strike="noStrike" cap="none">
                <a:solidFill>
                  <a:srgbClr val="000000"/>
                </a:solidFill>
                <a:latin typeface="Arial"/>
                <a:ea typeface="Arial"/>
                <a:cs typeface="Arial"/>
                <a:sym typeface="Arial"/>
              </a:rPr>
              <a:t> content, software and websites!</a:t>
            </a:r>
            <a:endParaRPr/>
          </a:p>
        </p:txBody>
      </p:sp>
      <p:sp>
        <p:nvSpPr>
          <p:cNvPr id="2" name="Google Shape;174;p7">
            <a:extLst>
              <a:ext uri="{FF2B5EF4-FFF2-40B4-BE49-F238E27FC236}">
                <a16:creationId xmlns:a16="http://schemas.microsoft.com/office/drawing/2014/main" id="{91E3286A-9E59-1260-3FCD-EBD8DEEAF97C}"/>
              </a:ext>
            </a:extLst>
          </p:cNvPr>
          <p:cNvSpPr txBox="1">
            <a:spLocks/>
          </p:cNvSpPr>
          <p:nvPr/>
        </p:nvSpPr>
        <p:spPr>
          <a:xfrm>
            <a:off x="10914323" y="6437376"/>
            <a:ext cx="533400" cy="182880"/>
          </a:xfrm>
          <a:prstGeom prst="rect">
            <a:avLst/>
          </a:prstGeom>
          <a:noFill/>
          <a:ln>
            <a:noFill/>
          </a:ln>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buSzPts val="800"/>
            </a:pPr>
            <a:fld id="{00000000-1234-1234-1234-123412341234}" type="slidenum">
              <a:rPr lang="en-US" sz="800" smtClean="0">
                <a:solidFill>
                  <a:srgbClr val="006197"/>
                </a:solidFill>
              </a:rPr>
              <a:pPr algn="r">
                <a:buSzPts val="800"/>
              </a:pPr>
              <a:t>6</a:t>
            </a:fld>
            <a:endParaRPr lang="en-US" sz="800" dirty="0">
              <a:solidFill>
                <a:srgbClr val="006197"/>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7"/>
          <p:cNvSpPr txBox="1">
            <a:spLocks noGrp="1"/>
          </p:cNvSpPr>
          <p:nvPr>
            <p:ph type="title"/>
          </p:nvPr>
        </p:nvSpPr>
        <p:spPr>
          <a:xfrm>
            <a:off x="513079" y="2685729"/>
            <a:ext cx="11165841" cy="1264941"/>
          </a:xfrm>
          <a:prstGeom prst="rect">
            <a:avLst/>
          </a:prstGeom>
          <a:noFill/>
          <a:ln>
            <a:noFill/>
          </a:ln>
        </p:spPr>
        <p:txBody>
          <a:bodyPr spcFirstLastPara="1" wrap="square" lIns="0" tIns="45700" rIns="0" bIns="0" anchor="t" anchorCtr="0">
            <a:spAutoFit/>
          </a:bodyPr>
          <a:lstStyle/>
          <a:p>
            <a:pPr marL="0" marR="0" lvl="0" indent="0" algn="ctr" rtl="0">
              <a:lnSpc>
                <a:spcPct val="90000"/>
              </a:lnSpc>
              <a:spcBef>
                <a:spcPts val="0"/>
              </a:spcBef>
              <a:spcAft>
                <a:spcPts val="0"/>
              </a:spcAft>
              <a:buClr>
                <a:srgbClr val="000000"/>
              </a:buClr>
              <a:buSzPts val="1400"/>
              <a:buFont typeface="Arial"/>
              <a:buNone/>
            </a:pPr>
            <a:r>
              <a:rPr lang="en-US" sz="4400"/>
              <a:t>Informal vs Formal Complaint</a:t>
            </a:r>
            <a:br>
              <a:rPr lang="en-US" sz="4400"/>
            </a:br>
            <a:endParaRPr sz="4400"/>
          </a:p>
        </p:txBody>
      </p:sp>
      <p:sp>
        <p:nvSpPr>
          <p:cNvPr id="174" name="Google Shape;174;p7"/>
          <p:cNvSpPr txBox="1">
            <a:spLocks noGrp="1"/>
          </p:cNvSpPr>
          <p:nvPr>
            <p:ph type="sldNum" idx="12"/>
          </p:nvPr>
        </p:nvSpPr>
        <p:spPr>
          <a:xfrm>
            <a:off x="10914323" y="6437376"/>
            <a:ext cx="533400" cy="182880"/>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006197"/>
                </a:solidFill>
                <a:latin typeface="Arial"/>
                <a:ea typeface="Arial"/>
                <a:cs typeface="Arial"/>
                <a:sym typeface="Arial"/>
              </a:rPr>
              <a:t>7</a:t>
            </a:fld>
            <a:endParaRPr sz="800" b="0" i="0" u="none" strike="noStrike" cap="none" dirty="0">
              <a:solidFill>
                <a:srgbClr val="006197"/>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8"/>
          <p:cNvSpPr txBox="1">
            <a:spLocks noGrp="1"/>
          </p:cNvSpPr>
          <p:nvPr>
            <p:ph type="title"/>
          </p:nvPr>
        </p:nvSpPr>
        <p:spPr>
          <a:xfrm>
            <a:off x="731520" y="548640"/>
            <a:ext cx="10721705" cy="433945"/>
          </a:xfrm>
          <a:prstGeom prst="rect">
            <a:avLst/>
          </a:prstGeom>
          <a:noFill/>
          <a:ln>
            <a:noFill/>
          </a:ln>
        </p:spPr>
        <p:txBody>
          <a:bodyPr spcFirstLastPara="1" wrap="square" lIns="0" tIns="45700" rIns="0" bIns="0" anchor="t" anchorCtr="0">
            <a:spAutoFit/>
          </a:bodyPr>
          <a:lstStyle/>
          <a:p>
            <a:pPr marL="0" lvl="0" indent="0" algn="l" rtl="0">
              <a:lnSpc>
                <a:spcPct val="90000"/>
              </a:lnSpc>
              <a:spcBef>
                <a:spcPts val="0"/>
              </a:spcBef>
              <a:spcAft>
                <a:spcPts val="0"/>
              </a:spcAft>
              <a:buSzPts val="1400"/>
              <a:buNone/>
            </a:pPr>
            <a:r>
              <a:rPr lang="en-US"/>
              <a:t>What Is A Formal Section 508 Complaint</a:t>
            </a:r>
            <a:endParaRPr/>
          </a:p>
        </p:txBody>
      </p:sp>
      <p:sp>
        <p:nvSpPr>
          <p:cNvPr id="180" name="Google Shape;180;p8"/>
          <p:cNvSpPr txBox="1">
            <a:spLocks noGrp="1"/>
          </p:cNvSpPr>
          <p:nvPr>
            <p:ph type="body" idx="1"/>
          </p:nvPr>
        </p:nvSpPr>
        <p:spPr>
          <a:xfrm>
            <a:off x="731519" y="1371600"/>
            <a:ext cx="9027078" cy="466344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None/>
            </a:pPr>
            <a:r>
              <a:rPr lang="en-US" sz="2400" b="0" i="0" u="sng" strike="noStrike" cap="none" dirty="0">
                <a:solidFill>
                  <a:srgbClr val="000000"/>
                </a:solidFill>
                <a:latin typeface="Arial"/>
                <a:ea typeface="Arial"/>
                <a:cs typeface="Arial"/>
                <a:sym typeface="Arial"/>
              </a:rPr>
              <a:t>Formal Complaints</a:t>
            </a:r>
            <a:endParaRPr sz="2400" dirty="0"/>
          </a:p>
          <a:p>
            <a:pPr marL="285750" marR="0" lvl="1" indent="-285750" algn="l" rtl="0">
              <a:lnSpc>
                <a:spcPct val="100000"/>
              </a:lnSpc>
              <a:spcBef>
                <a:spcPts val="1200"/>
              </a:spcBef>
              <a:spcAft>
                <a:spcPts val="0"/>
              </a:spcAft>
              <a:buClr>
                <a:srgbClr val="0E8775"/>
              </a:buClr>
              <a:buSzPts val="2000"/>
              <a:buFont typeface="Arial"/>
              <a:buChar char="•"/>
            </a:pPr>
            <a:r>
              <a:rPr lang="en-US" b="0" i="0" u="none" strike="noStrike" cap="none" dirty="0">
                <a:solidFill>
                  <a:srgbClr val="000000"/>
                </a:solidFill>
                <a:latin typeface="Arial"/>
                <a:ea typeface="Arial"/>
                <a:cs typeface="Arial"/>
                <a:sym typeface="Arial"/>
              </a:rPr>
              <a:t>Any individual with a disability, including both federal employees and members of the public, may file a complaint alleging that a federal department or agency failed to comply with Section 508 Standards in providing electronic and information technology.</a:t>
            </a:r>
            <a:endParaRPr dirty="0"/>
          </a:p>
        </p:txBody>
      </p:sp>
      <p:sp>
        <p:nvSpPr>
          <p:cNvPr id="181" name="Google Shape;181;p8"/>
          <p:cNvSpPr txBox="1">
            <a:spLocks noGrp="1"/>
          </p:cNvSpPr>
          <p:nvPr>
            <p:ph type="sldNum" idx="12"/>
          </p:nvPr>
        </p:nvSpPr>
        <p:spPr>
          <a:xfrm>
            <a:off x="10914323" y="6437376"/>
            <a:ext cx="533400" cy="182880"/>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006197"/>
                </a:solidFill>
                <a:latin typeface="Arial"/>
                <a:ea typeface="Arial"/>
                <a:cs typeface="Arial"/>
                <a:sym typeface="Arial"/>
              </a:rPr>
              <a:t>8</a:t>
            </a:fld>
            <a:endParaRPr sz="800" b="0" i="0" u="none" strike="noStrike" cap="none">
              <a:solidFill>
                <a:srgbClr val="006197"/>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9"/>
          <p:cNvSpPr txBox="1">
            <a:spLocks noGrp="1"/>
          </p:cNvSpPr>
          <p:nvPr>
            <p:ph type="title"/>
          </p:nvPr>
        </p:nvSpPr>
        <p:spPr>
          <a:xfrm>
            <a:off x="731520" y="548640"/>
            <a:ext cx="10721705" cy="433945"/>
          </a:xfrm>
          <a:prstGeom prst="rect">
            <a:avLst/>
          </a:prstGeom>
          <a:noFill/>
          <a:ln>
            <a:noFill/>
          </a:ln>
        </p:spPr>
        <p:txBody>
          <a:bodyPr spcFirstLastPara="1" wrap="square" lIns="0" tIns="45700" rIns="0" bIns="0" anchor="t" anchorCtr="0">
            <a:spAutoFit/>
          </a:bodyPr>
          <a:lstStyle/>
          <a:p>
            <a:pPr marL="0" lvl="0" indent="0" algn="l" rtl="0">
              <a:lnSpc>
                <a:spcPct val="90000"/>
              </a:lnSpc>
              <a:spcBef>
                <a:spcPts val="0"/>
              </a:spcBef>
              <a:spcAft>
                <a:spcPts val="0"/>
              </a:spcAft>
              <a:buSzPts val="1400"/>
              <a:buNone/>
            </a:pPr>
            <a:r>
              <a:rPr lang="en-US"/>
              <a:t>Procedures for Addressing Formal Section 508 Complaints</a:t>
            </a:r>
            <a:endParaRPr/>
          </a:p>
        </p:txBody>
      </p:sp>
      <p:sp>
        <p:nvSpPr>
          <p:cNvPr id="187" name="Google Shape;187;p9"/>
          <p:cNvSpPr txBox="1">
            <a:spLocks noGrp="1"/>
          </p:cNvSpPr>
          <p:nvPr>
            <p:ph type="body" idx="1"/>
          </p:nvPr>
        </p:nvSpPr>
        <p:spPr>
          <a:xfrm>
            <a:off x="731519" y="1371600"/>
            <a:ext cx="9027078" cy="466344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None/>
            </a:pPr>
            <a:r>
              <a:rPr lang="en-US" sz="2400" b="0" i="0" u="sng" strike="noStrike" cap="none" dirty="0">
                <a:solidFill>
                  <a:srgbClr val="000000"/>
                </a:solidFill>
                <a:latin typeface="Arial"/>
                <a:ea typeface="Arial"/>
                <a:cs typeface="Arial"/>
                <a:sym typeface="Arial"/>
              </a:rPr>
              <a:t>Procedures</a:t>
            </a:r>
            <a:endParaRPr sz="2400" dirty="0"/>
          </a:p>
          <a:p>
            <a:pPr marL="342900" marR="0" lvl="1" indent="-342900" algn="l" rtl="0">
              <a:lnSpc>
                <a:spcPct val="100000"/>
              </a:lnSpc>
              <a:spcBef>
                <a:spcPts val="1200"/>
              </a:spcBef>
              <a:spcAft>
                <a:spcPts val="0"/>
              </a:spcAft>
              <a:buClr>
                <a:srgbClr val="0E8775"/>
              </a:buClr>
              <a:buSzPts val="2000"/>
              <a:buFont typeface="Arial"/>
              <a:buChar char="•"/>
            </a:pPr>
            <a:r>
              <a:rPr lang="en-US" b="0" i="0" u="none" strike="noStrike" cap="none" dirty="0">
                <a:solidFill>
                  <a:srgbClr val="000000"/>
                </a:solidFill>
                <a:latin typeface="Arial"/>
                <a:ea typeface="Arial"/>
                <a:cs typeface="Arial"/>
                <a:sym typeface="Arial"/>
              </a:rPr>
              <a:t>Federal agencies are to resolve Section 508 complaints using established Section 504 complaint procedures for resolving allegations of discrimination in a federally conducted program or activity.</a:t>
            </a:r>
            <a:endParaRPr dirty="0"/>
          </a:p>
        </p:txBody>
      </p:sp>
      <p:sp>
        <p:nvSpPr>
          <p:cNvPr id="188" name="Google Shape;188;p9"/>
          <p:cNvSpPr txBox="1">
            <a:spLocks noGrp="1"/>
          </p:cNvSpPr>
          <p:nvPr>
            <p:ph type="sldNum" idx="12"/>
          </p:nvPr>
        </p:nvSpPr>
        <p:spPr>
          <a:xfrm>
            <a:off x="10914323" y="6437376"/>
            <a:ext cx="533400" cy="182880"/>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006197"/>
                </a:solidFill>
                <a:latin typeface="Arial"/>
                <a:ea typeface="Arial"/>
                <a:cs typeface="Arial"/>
                <a:sym typeface="Arial"/>
              </a:rPr>
              <a:t>9</a:t>
            </a:fld>
            <a:endParaRPr sz="800" b="0" i="0" u="none" strike="noStrike" cap="none">
              <a:solidFill>
                <a:srgbClr val="006197"/>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Title Layout">
  <a:themeElements>
    <a:clrScheme name="Custom 3">
      <a:dk1>
        <a:srgbClr val="000000"/>
      </a:dk1>
      <a:lt1>
        <a:srgbClr val="FFFFFF"/>
      </a:lt1>
      <a:dk2>
        <a:srgbClr val="0023A0"/>
      </a:dk2>
      <a:lt2>
        <a:srgbClr val="B2B2B2"/>
      </a:lt2>
      <a:accent1>
        <a:srgbClr val="667BC6"/>
      </a:accent1>
      <a:accent2>
        <a:srgbClr val="B2BDE3"/>
      </a:accent2>
      <a:accent3>
        <a:srgbClr val="FFFFFF"/>
      </a:accent3>
      <a:accent4>
        <a:srgbClr val="000000"/>
      </a:accent4>
      <a:accent5>
        <a:srgbClr val="B8BFDF"/>
      </a:accent5>
      <a:accent6>
        <a:srgbClr val="A1ABCE"/>
      </a:accent6>
      <a:hlink>
        <a:srgbClr val="0432FF"/>
      </a:hlink>
      <a:folHlink>
        <a:srgbClr val="0432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ontent Layout">
  <a:themeElements>
    <a:clrScheme name="Custom 3">
      <a:dk1>
        <a:srgbClr val="000000"/>
      </a:dk1>
      <a:lt1>
        <a:srgbClr val="FFFFFF"/>
      </a:lt1>
      <a:dk2>
        <a:srgbClr val="0023A0"/>
      </a:dk2>
      <a:lt2>
        <a:srgbClr val="B2B2B2"/>
      </a:lt2>
      <a:accent1>
        <a:srgbClr val="667BC6"/>
      </a:accent1>
      <a:accent2>
        <a:srgbClr val="B2BDE3"/>
      </a:accent2>
      <a:accent3>
        <a:srgbClr val="FFFFFF"/>
      </a:accent3>
      <a:accent4>
        <a:srgbClr val="000000"/>
      </a:accent4>
      <a:accent5>
        <a:srgbClr val="B8BFDF"/>
      </a:accent5>
      <a:accent6>
        <a:srgbClr val="A1ABCE"/>
      </a:accent6>
      <a:hlink>
        <a:srgbClr val="0432FF"/>
      </a:hlink>
      <a:folHlink>
        <a:srgbClr val="0432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1615</Words>
  <Application>Microsoft Macintosh PowerPoint</Application>
  <PresentationFormat>Widescreen</PresentationFormat>
  <Paragraphs>257</Paragraphs>
  <Slides>30</Slides>
  <Notes>30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30</vt:i4>
      </vt:variant>
    </vt:vector>
  </HeadingPairs>
  <TitlesOfParts>
    <vt:vector size="36" baseType="lpstr">
      <vt:lpstr>Arial</vt:lpstr>
      <vt:lpstr>Noto Sans Symbols</vt:lpstr>
      <vt:lpstr>Libre Franklin</vt:lpstr>
      <vt:lpstr>Garamond</vt:lpstr>
      <vt:lpstr>Title Layout</vt:lpstr>
      <vt:lpstr>1_Content Layout</vt:lpstr>
      <vt:lpstr>An Approach for Tracking and Managing Section 508 Informal Complaints</vt:lpstr>
      <vt:lpstr>Agenda</vt:lpstr>
      <vt:lpstr>What is Section 508</vt:lpstr>
      <vt:lpstr>Revised Section 508</vt:lpstr>
      <vt:lpstr>Difference Between Section 504 &amp; Section 508</vt:lpstr>
      <vt:lpstr>The 3 A’s: Accessibility, Accommodation, and Assistive Technology​</vt:lpstr>
      <vt:lpstr>Informal vs Formal Complaint </vt:lpstr>
      <vt:lpstr>What Is A Formal Section 508 Complaint</vt:lpstr>
      <vt:lpstr>Procedures for Addressing Formal Section 508 Complaints</vt:lpstr>
      <vt:lpstr>What Is An Informal Section 508 Complaint</vt:lpstr>
      <vt:lpstr>Roles and Responsibilities</vt:lpstr>
      <vt:lpstr>Establish Accessibility Statement</vt:lpstr>
      <vt:lpstr>Implementing a Feedback Mechanism</vt:lpstr>
      <vt:lpstr>Steps for Managing Informal Complaints </vt:lpstr>
      <vt:lpstr>Overview of Steps for Addressing Informal Section 508 Complaints</vt:lpstr>
      <vt:lpstr>Tools/Resources You Will Need</vt:lpstr>
      <vt:lpstr>Leverage Additional Agency Resources</vt:lpstr>
      <vt:lpstr>Step 1: Receipt and Acknowledgement</vt:lpstr>
      <vt:lpstr>Step 2: Investigation</vt:lpstr>
      <vt:lpstr>Step 3: Determination</vt:lpstr>
      <vt:lpstr>Step 4: Remediation Planning</vt:lpstr>
      <vt:lpstr>Alternative Means: Required Documentation</vt:lpstr>
      <vt:lpstr>Step 5: Implementation &amp; Verification</vt:lpstr>
      <vt:lpstr>Step 6: Closure and Communication</vt:lpstr>
      <vt:lpstr>Scenarios</vt:lpstr>
      <vt:lpstr>Scenario 1: Video Captioning</vt:lpstr>
      <vt:lpstr>Scenario 1: Questions</vt:lpstr>
      <vt:lpstr>Scenario 2: Captioning in video conferencing platform</vt:lpstr>
      <vt:lpstr>Scenario 2: Questions</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Ghoston, Ameenah A CIV DHA PEO MED SYS (J-6) (USA)</dc:creator>
  <cp:lastModifiedBy>MichaelDHorton</cp:lastModifiedBy>
  <cp:revision>5</cp:revision>
  <dcterms:modified xsi:type="dcterms:W3CDTF">2026-05-07T19:20:40Z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0x01010036874DAFE8B67040BBB5DCBA742EFE2E</vt:lpwstr>
  </property>
  <property fmtid="{D5CDD505-2E9C-101B-9397-08002B2CF9AE}" pid="3" name="MediaServiceImageTags">
    <vt:lpwstr/>
  </property>
</Properties>
</file>