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8" r:id="rId1"/>
    <p:sldMasterId id="2147483689" r:id="rId2"/>
  </p:sldMasterIdLst>
  <p:notesMasterIdLst>
    <p:notesMasterId r:id="rId10"/>
  </p:notesMasterIdLst>
  <p:sldIdLst>
    <p:sldId id="256" r:id="rId3"/>
    <p:sldId id="257" r:id="rId4"/>
    <p:sldId id="258" r:id="rId5"/>
    <p:sldId id="259" r:id="rId6"/>
    <p:sldId id="260" r:id="rId7"/>
    <p:sldId id="261" r:id="rId8"/>
    <p:sldId id="262"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Open Sans" panose="020B06060305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AE3881-0C09-48FB-B8C5-DB2502F040D3}">
  <a:tblStyle styleId="{EBAE3881-0C09-48FB-B8C5-DB2502F040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8AC7DFA-893D-44E2-B9FC-93F5B5B4FB14}"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2"/>
    <p:restoredTop sz="94674"/>
  </p:normalViewPr>
  <p:slideViewPr>
    <p:cSldViewPr snapToGrid="0">
      <p:cViewPr varScale="1">
        <p:scale>
          <a:sx n="246" d="100"/>
          <a:sy n="246" d="100"/>
        </p:scale>
        <p:origin x="184" y="328"/>
      </p:cViewPr>
      <p:guideLst>
        <p:guide orient="horz" pos="1055"/>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ddc1a1a8c_3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ddc1a1a8c_3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f29697d38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f29697d38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f29697d382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f29697d38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e48eff650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e48eff650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635aeeccbb_6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635aeeccbb_6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ART can be integrated into the SRT to provide recommendations for the language needed to make a solicitation 508 compliant.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fb64e1a1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fb64e1a1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limited data, we run the risk of faulty tagging. With NB, SVM, and CNN running at once, we can choose which algorithm has the highest accuracy and use the output from that algorithm. It allows more flexibility in the type of solicitation docs the machine learning algorithms can classify text with.</a:t>
            </a:r>
            <a:endParaRPr/>
          </a:p>
          <a:p>
            <a:pPr marL="0" lvl="0" indent="0" algn="l" rtl="0">
              <a:spcBef>
                <a:spcPts val="0"/>
              </a:spcBef>
              <a:spcAft>
                <a:spcPts val="0"/>
              </a:spcAft>
              <a:buNone/>
            </a:pPr>
            <a:endParaRPr/>
          </a:p>
          <a:p>
            <a:pPr marL="0" lvl="0" indent="0" algn="l" rtl="0">
              <a:spcBef>
                <a:spcPts val="0"/>
              </a:spcBef>
              <a:spcAft>
                <a:spcPts val="0"/>
              </a:spcAft>
              <a:buNone/>
            </a:pPr>
            <a:r>
              <a:rPr lang="en"/>
              <a:t>Feature Extraction: Convert the text files into numerical feature vectors by segmenting each text file into words (for English splitting by space), and counting # of times each word occurs in each document and finally assigning each word an integer id. Each unique word in our dictionary will correspond to a feature (descriptive feature). Scikit-learn has a high level component which will create feature vectors for us ‘CountVectorizer’.</a:t>
            </a:r>
            <a:endParaRPr/>
          </a:p>
          <a:p>
            <a:pPr marL="0" lvl="0" indent="0" algn="l" rtl="0">
              <a:spcBef>
                <a:spcPts val="0"/>
              </a:spcBef>
              <a:spcAft>
                <a:spcPts val="0"/>
              </a:spcAft>
              <a:buNone/>
            </a:pPr>
            <a:endParaRPr/>
          </a:p>
          <a:p>
            <a:pPr marL="0" lvl="0" indent="0" algn="l" rtl="0">
              <a:spcBef>
                <a:spcPts val="0"/>
              </a:spcBef>
              <a:spcAft>
                <a:spcPts val="0"/>
              </a:spcAft>
              <a:buNone/>
            </a:pPr>
            <a:r>
              <a:rPr lang="en"/>
              <a:t>Use different ML models &amp; choose the classification from the model with the highest accuracy.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4119be6450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4119be6450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exemptions apply, there currently is not an identifier that says a solicitations should be exempt. </a:t>
            </a:r>
            <a:endParaRPr/>
          </a:p>
          <a:p>
            <a:pPr marL="0" lvl="0" indent="0" algn="l" rtl="0">
              <a:spcBef>
                <a:spcPts val="0"/>
              </a:spcBef>
              <a:spcAft>
                <a:spcPts val="0"/>
              </a:spcAft>
              <a:buNone/>
            </a:pPr>
            <a:endParaRPr/>
          </a:p>
          <a:p>
            <a:pPr marL="457200" lvl="0" indent="-304800" algn="l" rtl="0">
              <a:lnSpc>
                <a:spcPct val="115000"/>
              </a:lnSpc>
              <a:spcBef>
                <a:spcPts val="0"/>
              </a:spcBef>
              <a:spcAft>
                <a:spcPts val="0"/>
              </a:spcAft>
              <a:buClr>
                <a:schemeClr val="dk1"/>
              </a:buClr>
              <a:buSzPts val="1200"/>
              <a:buFont typeface="Arial"/>
              <a:buChar char="●"/>
            </a:pPr>
            <a:r>
              <a:rPr lang="en" sz="1200">
                <a:solidFill>
                  <a:schemeClr val="dk1"/>
                </a:solidFill>
              </a:rPr>
              <a:t>Each agency will receive sample solicitations and a spreadsheet to label solicitations as GREEN, RED, or UNSURE. Once labeling is complete, the agency will send the spreadsheet back to the Section 508 team’s point of contact.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200" i="1">
                <a:solidFill>
                  <a:schemeClr val="dk1"/>
                </a:solidFill>
              </a:rPr>
              <a:t>Note: We are only labeling solicitations we know should have 508 compliance language included based on the NAICs codes (See Appendix A).</a:t>
            </a:r>
            <a:endParaRPr sz="1200" i="1">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200" i="1">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200" i="1">
                <a:solidFill>
                  <a:schemeClr val="dk1"/>
                </a:solidFill>
              </a:rPr>
              <a:t>Note: If the person is unable to determine GREEN or RED, we may invite SMEs from the Section 508 team to make a determination.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6450" y="-24701"/>
            <a:ext cx="2499744" cy="5180598"/>
            <a:chOff x="-92652" y="-16478"/>
            <a:chExt cx="2421528" cy="6907464"/>
          </a:xfrm>
        </p:grpSpPr>
        <p:sp>
          <p:nvSpPr>
            <p:cNvPr id="11" name="Google Shape;11;p2"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txBox="1">
            <a:spLocks noGrp="1"/>
          </p:cNvSpPr>
          <p:nvPr>
            <p:ph type="subTitle" idx="1"/>
          </p:nvPr>
        </p:nvSpPr>
        <p:spPr>
          <a:xfrm>
            <a:off x="3594342" y="4532625"/>
            <a:ext cx="4911000" cy="443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None/>
              <a:defRPr sz="1900">
                <a:solidFill>
                  <a:srgbClr val="FFFFFF"/>
                </a:solidFill>
                <a:latin typeface="Arial"/>
                <a:ea typeface="Arial"/>
                <a:cs typeface="Arial"/>
                <a:sym typeface="Arial"/>
              </a:defRPr>
            </a:lvl1pPr>
            <a:lvl2pPr lvl="1">
              <a:lnSpc>
                <a:spcPct val="100000"/>
              </a:lnSpc>
              <a:spcBef>
                <a:spcPts val="0"/>
              </a:spcBef>
              <a:spcAft>
                <a:spcPts val="0"/>
              </a:spcAft>
              <a:buNone/>
              <a:defRPr sz="1900">
                <a:solidFill>
                  <a:srgbClr val="FFFFFF"/>
                </a:solidFill>
                <a:latin typeface="Arial"/>
                <a:ea typeface="Arial"/>
                <a:cs typeface="Arial"/>
                <a:sym typeface="Arial"/>
              </a:defRPr>
            </a:lvl2pPr>
            <a:lvl3pPr lvl="2">
              <a:lnSpc>
                <a:spcPct val="100000"/>
              </a:lnSpc>
              <a:spcBef>
                <a:spcPts val="0"/>
              </a:spcBef>
              <a:spcAft>
                <a:spcPts val="0"/>
              </a:spcAft>
              <a:buNone/>
              <a:defRPr sz="1900">
                <a:solidFill>
                  <a:srgbClr val="FFFFFF"/>
                </a:solidFill>
                <a:latin typeface="Arial"/>
                <a:ea typeface="Arial"/>
                <a:cs typeface="Arial"/>
                <a:sym typeface="Arial"/>
              </a:defRPr>
            </a:lvl3pPr>
            <a:lvl4pPr lvl="3">
              <a:lnSpc>
                <a:spcPct val="100000"/>
              </a:lnSpc>
              <a:spcBef>
                <a:spcPts val="0"/>
              </a:spcBef>
              <a:spcAft>
                <a:spcPts val="0"/>
              </a:spcAft>
              <a:buNone/>
              <a:defRPr sz="1900">
                <a:solidFill>
                  <a:srgbClr val="FFFFFF"/>
                </a:solidFill>
                <a:latin typeface="Arial"/>
                <a:ea typeface="Arial"/>
                <a:cs typeface="Arial"/>
                <a:sym typeface="Arial"/>
              </a:defRPr>
            </a:lvl4pPr>
            <a:lvl5pPr lvl="4">
              <a:lnSpc>
                <a:spcPct val="100000"/>
              </a:lnSpc>
              <a:spcBef>
                <a:spcPts val="0"/>
              </a:spcBef>
              <a:spcAft>
                <a:spcPts val="0"/>
              </a:spcAft>
              <a:buNone/>
              <a:defRPr sz="1900">
                <a:solidFill>
                  <a:srgbClr val="FFFFFF"/>
                </a:solidFill>
                <a:latin typeface="Arial"/>
                <a:ea typeface="Arial"/>
                <a:cs typeface="Arial"/>
                <a:sym typeface="Arial"/>
              </a:defRPr>
            </a:lvl5pPr>
            <a:lvl6pPr lvl="5">
              <a:lnSpc>
                <a:spcPct val="100000"/>
              </a:lnSpc>
              <a:spcBef>
                <a:spcPts val="0"/>
              </a:spcBef>
              <a:spcAft>
                <a:spcPts val="0"/>
              </a:spcAft>
              <a:buNone/>
              <a:defRPr sz="1900">
                <a:solidFill>
                  <a:srgbClr val="FFFFFF"/>
                </a:solidFill>
                <a:latin typeface="Arial"/>
                <a:ea typeface="Arial"/>
                <a:cs typeface="Arial"/>
                <a:sym typeface="Arial"/>
              </a:defRPr>
            </a:lvl6pPr>
            <a:lvl7pPr lvl="6">
              <a:lnSpc>
                <a:spcPct val="100000"/>
              </a:lnSpc>
              <a:spcBef>
                <a:spcPts val="0"/>
              </a:spcBef>
              <a:spcAft>
                <a:spcPts val="0"/>
              </a:spcAft>
              <a:buNone/>
              <a:defRPr sz="1900">
                <a:solidFill>
                  <a:srgbClr val="FFFFFF"/>
                </a:solidFill>
                <a:latin typeface="Arial"/>
                <a:ea typeface="Arial"/>
                <a:cs typeface="Arial"/>
                <a:sym typeface="Arial"/>
              </a:defRPr>
            </a:lvl7pPr>
            <a:lvl8pPr lvl="7">
              <a:lnSpc>
                <a:spcPct val="100000"/>
              </a:lnSpc>
              <a:spcBef>
                <a:spcPts val="0"/>
              </a:spcBef>
              <a:spcAft>
                <a:spcPts val="0"/>
              </a:spcAft>
              <a:buNone/>
              <a:defRPr sz="1900">
                <a:solidFill>
                  <a:srgbClr val="FFFFFF"/>
                </a:solidFill>
                <a:latin typeface="Arial"/>
                <a:ea typeface="Arial"/>
                <a:cs typeface="Arial"/>
                <a:sym typeface="Arial"/>
              </a:defRPr>
            </a:lvl8pPr>
            <a:lvl9pPr lvl="8">
              <a:lnSpc>
                <a:spcPct val="100000"/>
              </a:lnSpc>
              <a:spcBef>
                <a:spcPts val="0"/>
              </a:spcBef>
              <a:spcAft>
                <a:spcPts val="0"/>
              </a:spcAft>
              <a:buNone/>
              <a:defRPr sz="1900">
                <a:solidFill>
                  <a:srgbClr val="FFFFFF"/>
                </a:solidFill>
                <a:latin typeface="Arial"/>
                <a:ea typeface="Arial"/>
                <a:cs typeface="Arial"/>
                <a:sym typeface="Arial"/>
              </a:defRPr>
            </a:lvl9pPr>
          </a:lstStyle>
          <a:p>
            <a:endParaRPr/>
          </a:p>
        </p:txBody>
      </p:sp>
      <p:sp>
        <p:nvSpPr>
          <p:cNvPr id="15" name="Google Shape;15;p2"/>
          <p:cNvSpPr txBox="1">
            <a:spLocks noGrp="1"/>
          </p:cNvSpPr>
          <p:nvPr>
            <p:ph type="title"/>
          </p:nvPr>
        </p:nvSpPr>
        <p:spPr>
          <a:xfrm>
            <a:off x="3594342" y="1608731"/>
            <a:ext cx="5165400" cy="1170900"/>
          </a:xfrm>
          <a:prstGeom prst="rect">
            <a:avLst/>
          </a:prstGeom>
        </p:spPr>
        <p:txBody>
          <a:bodyPr spcFirstLastPara="1" wrap="square" lIns="91425" tIns="91425" rIns="91425" bIns="91425" anchor="b" anchorCtr="0">
            <a:noAutofit/>
          </a:bodyPr>
          <a:lstStyle>
            <a:lvl1pPr lvl="0">
              <a:spcBef>
                <a:spcPts val="0"/>
              </a:spcBef>
              <a:spcAft>
                <a:spcPts val="0"/>
              </a:spcAft>
              <a:buNone/>
              <a:defRPr sz="2800">
                <a:solidFill>
                  <a:srgbClr val="0FAFFF"/>
                </a:solidFill>
                <a:latin typeface="Arial"/>
                <a:ea typeface="Arial"/>
                <a:cs typeface="Arial"/>
                <a:sym typeface="Arial"/>
              </a:defRPr>
            </a:lvl1pPr>
            <a:lvl2pPr lvl="1">
              <a:spcBef>
                <a:spcPts val="0"/>
              </a:spcBef>
              <a:spcAft>
                <a:spcPts val="0"/>
              </a:spcAft>
              <a:buNone/>
              <a:defRPr sz="2800">
                <a:solidFill>
                  <a:srgbClr val="0FAFFF"/>
                </a:solidFill>
                <a:latin typeface="Arial"/>
                <a:ea typeface="Arial"/>
                <a:cs typeface="Arial"/>
                <a:sym typeface="Arial"/>
              </a:defRPr>
            </a:lvl2pPr>
            <a:lvl3pPr lvl="2">
              <a:spcBef>
                <a:spcPts val="0"/>
              </a:spcBef>
              <a:spcAft>
                <a:spcPts val="0"/>
              </a:spcAft>
              <a:buNone/>
              <a:defRPr sz="2800">
                <a:solidFill>
                  <a:srgbClr val="0FAFFF"/>
                </a:solidFill>
                <a:latin typeface="Arial"/>
                <a:ea typeface="Arial"/>
                <a:cs typeface="Arial"/>
                <a:sym typeface="Arial"/>
              </a:defRPr>
            </a:lvl3pPr>
            <a:lvl4pPr lvl="3">
              <a:spcBef>
                <a:spcPts val="0"/>
              </a:spcBef>
              <a:spcAft>
                <a:spcPts val="0"/>
              </a:spcAft>
              <a:buNone/>
              <a:defRPr sz="2800">
                <a:solidFill>
                  <a:srgbClr val="0FAFFF"/>
                </a:solidFill>
                <a:latin typeface="Arial"/>
                <a:ea typeface="Arial"/>
                <a:cs typeface="Arial"/>
                <a:sym typeface="Arial"/>
              </a:defRPr>
            </a:lvl4pPr>
            <a:lvl5pPr lvl="4">
              <a:spcBef>
                <a:spcPts val="0"/>
              </a:spcBef>
              <a:spcAft>
                <a:spcPts val="0"/>
              </a:spcAft>
              <a:buNone/>
              <a:defRPr sz="2800">
                <a:solidFill>
                  <a:srgbClr val="0FAFFF"/>
                </a:solidFill>
                <a:latin typeface="Arial"/>
                <a:ea typeface="Arial"/>
                <a:cs typeface="Arial"/>
                <a:sym typeface="Arial"/>
              </a:defRPr>
            </a:lvl5pPr>
            <a:lvl6pPr lvl="5">
              <a:spcBef>
                <a:spcPts val="0"/>
              </a:spcBef>
              <a:spcAft>
                <a:spcPts val="0"/>
              </a:spcAft>
              <a:buNone/>
              <a:defRPr sz="2800">
                <a:solidFill>
                  <a:srgbClr val="0FAFFF"/>
                </a:solidFill>
                <a:latin typeface="Arial"/>
                <a:ea typeface="Arial"/>
                <a:cs typeface="Arial"/>
                <a:sym typeface="Arial"/>
              </a:defRPr>
            </a:lvl6pPr>
            <a:lvl7pPr lvl="6">
              <a:spcBef>
                <a:spcPts val="0"/>
              </a:spcBef>
              <a:spcAft>
                <a:spcPts val="0"/>
              </a:spcAft>
              <a:buNone/>
              <a:defRPr sz="2800">
                <a:solidFill>
                  <a:srgbClr val="0FAFFF"/>
                </a:solidFill>
                <a:latin typeface="Arial"/>
                <a:ea typeface="Arial"/>
                <a:cs typeface="Arial"/>
                <a:sym typeface="Arial"/>
              </a:defRPr>
            </a:lvl7pPr>
            <a:lvl8pPr lvl="7">
              <a:spcBef>
                <a:spcPts val="0"/>
              </a:spcBef>
              <a:spcAft>
                <a:spcPts val="0"/>
              </a:spcAft>
              <a:buNone/>
              <a:defRPr sz="2800">
                <a:solidFill>
                  <a:srgbClr val="0FAFFF"/>
                </a:solidFill>
                <a:latin typeface="Arial"/>
                <a:ea typeface="Arial"/>
                <a:cs typeface="Arial"/>
                <a:sym typeface="Arial"/>
              </a:defRPr>
            </a:lvl8pPr>
            <a:lvl9pPr lvl="8">
              <a:spcBef>
                <a:spcPts val="0"/>
              </a:spcBef>
              <a:spcAft>
                <a:spcPts val="0"/>
              </a:spcAft>
              <a:buNone/>
              <a:defRPr sz="2800">
                <a:solidFill>
                  <a:srgbClr val="0FAFFF"/>
                </a:solidFill>
                <a:latin typeface="Arial"/>
                <a:ea typeface="Arial"/>
                <a:cs typeface="Arial"/>
                <a:sym typeface="Arial"/>
              </a:defRPr>
            </a:lvl9pPr>
          </a:lstStyle>
          <a:p>
            <a:endParaRPr/>
          </a:p>
        </p:txBody>
      </p:sp>
      <p:sp>
        <p:nvSpPr>
          <p:cNvPr id="16" name="Google Shape;16;p2"/>
          <p:cNvSpPr txBox="1">
            <a:spLocks noGrp="1"/>
          </p:cNvSpPr>
          <p:nvPr>
            <p:ph type="title" idx="2"/>
          </p:nvPr>
        </p:nvSpPr>
        <p:spPr>
          <a:xfrm>
            <a:off x="3594342" y="2637413"/>
            <a:ext cx="51654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atin typeface="Arial"/>
                <a:ea typeface="Arial"/>
                <a:cs typeface="Arial"/>
                <a:sym typeface="Arial"/>
              </a:defRPr>
            </a:lvl1pPr>
            <a:lvl2pPr lvl="1" rtl="0">
              <a:spcBef>
                <a:spcPts val="0"/>
              </a:spcBef>
              <a:spcAft>
                <a:spcPts val="0"/>
              </a:spcAft>
              <a:buNone/>
              <a:defRPr b="1">
                <a:latin typeface="Arial"/>
                <a:ea typeface="Arial"/>
                <a:cs typeface="Arial"/>
                <a:sym typeface="Arial"/>
              </a:defRPr>
            </a:lvl2pPr>
            <a:lvl3pPr lvl="2" rtl="0">
              <a:spcBef>
                <a:spcPts val="0"/>
              </a:spcBef>
              <a:spcAft>
                <a:spcPts val="0"/>
              </a:spcAft>
              <a:buNone/>
              <a:defRPr b="1">
                <a:latin typeface="Arial"/>
                <a:ea typeface="Arial"/>
                <a:cs typeface="Arial"/>
                <a:sym typeface="Arial"/>
              </a:defRPr>
            </a:lvl3pPr>
            <a:lvl4pPr lvl="3" rtl="0">
              <a:spcBef>
                <a:spcPts val="0"/>
              </a:spcBef>
              <a:spcAft>
                <a:spcPts val="0"/>
              </a:spcAft>
              <a:buNone/>
              <a:defRPr b="1">
                <a:latin typeface="Arial"/>
                <a:ea typeface="Arial"/>
                <a:cs typeface="Arial"/>
                <a:sym typeface="Arial"/>
              </a:defRPr>
            </a:lvl4pPr>
            <a:lvl5pPr lvl="4" rtl="0">
              <a:spcBef>
                <a:spcPts val="0"/>
              </a:spcBef>
              <a:spcAft>
                <a:spcPts val="0"/>
              </a:spcAft>
              <a:buNone/>
              <a:defRPr b="1">
                <a:latin typeface="Arial"/>
                <a:ea typeface="Arial"/>
                <a:cs typeface="Arial"/>
                <a:sym typeface="Arial"/>
              </a:defRPr>
            </a:lvl5pPr>
            <a:lvl6pPr lvl="5" rtl="0">
              <a:spcBef>
                <a:spcPts val="0"/>
              </a:spcBef>
              <a:spcAft>
                <a:spcPts val="0"/>
              </a:spcAft>
              <a:buNone/>
              <a:defRPr b="1">
                <a:latin typeface="Arial"/>
                <a:ea typeface="Arial"/>
                <a:cs typeface="Arial"/>
                <a:sym typeface="Arial"/>
              </a:defRPr>
            </a:lvl6pPr>
            <a:lvl7pPr lvl="6" rtl="0">
              <a:spcBef>
                <a:spcPts val="0"/>
              </a:spcBef>
              <a:spcAft>
                <a:spcPts val="0"/>
              </a:spcAft>
              <a:buNone/>
              <a:defRPr b="1">
                <a:latin typeface="Arial"/>
                <a:ea typeface="Arial"/>
                <a:cs typeface="Arial"/>
                <a:sym typeface="Arial"/>
              </a:defRPr>
            </a:lvl7pPr>
            <a:lvl8pPr lvl="7" rtl="0">
              <a:spcBef>
                <a:spcPts val="0"/>
              </a:spcBef>
              <a:spcAft>
                <a:spcPts val="0"/>
              </a:spcAft>
              <a:buNone/>
              <a:defRPr b="1">
                <a:latin typeface="Arial"/>
                <a:ea typeface="Arial"/>
                <a:cs typeface="Arial"/>
                <a:sym typeface="Arial"/>
              </a:defRPr>
            </a:lvl8pPr>
            <a:lvl9pPr lvl="8" rtl="0">
              <a:spcBef>
                <a:spcPts val="0"/>
              </a:spcBef>
              <a:spcAft>
                <a:spcPts val="0"/>
              </a:spcAft>
              <a:buNone/>
              <a:defRPr b="1">
                <a:latin typeface="Arial"/>
                <a:ea typeface="Arial"/>
                <a:cs typeface="Arial"/>
                <a:sym typeface="Arial"/>
              </a:defRPr>
            </a:lvl9pPr>
          </a:lstStyle>
          <a:p>
            <a:endParaRPr/>
          </a:p>
        </p:txBody>
      </p:sp>
      <p:sp>
        <p:nvSpPr>
          <p:cNvPr id="17" name="Google Shape;17;p2"/>
          <p:cNvSpPr/>
          <p:nvPr/>
        </p:nvSpPr>
        <p:spPr>
          <a:xfrm>
            <a:off x="-20129" y="-53569"/>
            <a:ext cx="9160500" cy="936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25025" y="3092890"/>
            <a:ext cx="5034600" cy="12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a:blip r:embed="rId2">
            <a:alphaModFix/>
          </a:blip>
          <a:stretch>
            <a:fillRect/>
          </a:stretch>
        </p:blipFill>
        <p:spPr>
          <a:xfrm>
            <a:off x="582618" y="172687"/>
            <a:ext cx="587532" cy="530381"/>
          </a:xfrm>
          <a:prstGeom prst="rect">
            <a:avLst/>
          </a:prstGeom>
          <a:noFill/>
          <a:ln>
            <a:noFill/>
          </a:ln>
        </p:spPr>
      </p:pic>
      <p:sp>
        <p:nvSpPr>
          <p:cNvPr id="20" name="Google Shape;20;p2"/>
          <p:cNvSpPr txBox="1"/>
          <p:nvPr/>
        </p:nvSpPr>
        <p:spPr>
          <a:xfrm>
            <a:off x="3541925" y="383551"/>
            <a:ext cx="5283000" cy="393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b="1">
                <a:solidFill>
                  <a:srgbClr val="003C71"/>
                </a:solidFill>
              </a:rPr>
              <a:t>Office of Government-wide Policy</a:t>
            </a:r>
            <a:endParaRPr sz="1200" b="1">
              <a:solidFill>
                <a:srgbClr val="003C7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RIGHT BOTTOM">
  <p:cSld name="MAIN_POINT_1_1">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2363825" y="450150"/>
            <a:ext cx="6216000" cy="409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Font typeface="Arial"/>
              <a:buNone/>
              <a:defRPr sz="6000">
                <a:latin typeface="Arial"/>
                <a:ea typeface="Arial"/>
                <a:cs typeface="Arial"/>
                <a:sym typeface="Arial"/>
              </a:defRPr>
            </a:lvl1pPr>
            <a:lvl2pPr lvl="1" algn="r" rtl="0">
              <a:spcBef>
                <a:spcPts val="0"/>
              </a:spcBef>
              <a:spcAft>
                <a:spcPts val="0"/>
              </a:spcAft>
              <a:buSzPts val="6000"/>
              <a:buFont typeface="Arial"/>
              <a:buNone/>
              <a:defRPr sz="6000">
                <a:latin typeface="Arial"/>
                <a:ea typeface="Arial"/>
                <a:cs typeface="Arial"/>
                <a:sym typeface="Arial"/>
              </a:defRPr>
            </a:lvl2pPr>
            <a:lvl3pPr lvl="2" algn="r" rtl="0">
              <a:spcBef>
                <a:spcPts val="0"/>
              </a:spcBef>
              <a:spcAft>
                <a:spcPts val="0"/>
              </a:spcAft>
              <a:buSzPts val="6000"/>
              <a:buFont typeface="Arial"/>
              <a:buNone/>
              <a:defRPr sz="6000">
                <a:latin typeface="Arial"/>
                <a:ea typeface="Arial"/>
                <a:cs typeface="Arial"/>
                <a:sym typeface="Arial"/>
              </a:defRPr>
            </a:lvl3pPr>
            <a:lvl4pPr lvl="3" algn="r" rtl="0">
              <a:spcBef>
                <a:spcPts val="0"/>
              </a:spcBef>
              <a:spcAft>
                <a:spcPts val="0"/>
              </a:spcAft>
              <a:buSzPts val="6000"/>
              <a:buFont typeface="Arial"/>
              <a:buNone/>
              <a:defRPr sz="6000">
                <a:latin typeface="Arial"/>
                <a:ea typeface="Arial"/>
                <a:cs typeface="Arial"/>
                <a:sym typeface="Arial"/>
              </a:defRPr>
            </a:lvl4pPr>
            <a:lvl5pPr lvl="4" algn="r" rtl="0">
              <a:spcBef>
                <a:spcPts val="0"/>
              </a:spcBef>
              <a:spcAft>
                <a:spcPts val="0"/>
              </a:spcAft>
              <a:buSzPts val="6000"/>
              <a:buFont typeface="Arial"/>
              <a:buNone/>
              <a:defRPr sz="6000">
                <a:latin typeface="Arial"/>
                <a:ea typeface="Arial"/>
                <a:cs typeface="Arial"/>
                <a:sym typeface="Arial"/>
              </a:defRPr>
            </a:lvl5pPr>
            <a:lvl6pPr lvl="5" algn="r" rtl="0">
              <a:spcBef>
                <a:spcPts val="0"/>
              </a:spcBef>
              <a:spcAft>
                <a:spcPts val="0"/>
              </a:spcAft>
              <a:buSzPts val="6000"/>
              <a:buFont typeface="Arial"/>
              <a:buNone/>
              <a:defRPr sz="6000">
                <a:latin typeface="Arial"/>
                <a:ea typeface="Arial"/>
                <a:cs typeface="Arial"/>
                <a:sym typeface="Arial"/>
              </a:defRPr>
            </a:lvl6pPr>
            <a:lvl7pPr lvl="6" algn="r" rtl="0">
              <a:spcBef>
                <a:spcPts val="0"/>
              </a:spcBef>
              <a:spcAft>
                <a:spcPts val="0"/>
              </a:spcAft>
              <a:buSzPts val="6000"/>
              <a:buFont typeface="Arial"/>
              <a:buNone/>
              <a:defRPr sz="6000">
                <a:latin typeface="Arial"/>
                <a:ea typeface="Arial"/>
                <a:cs typeface="Arial"/>
                <a:sym typeface="Arial"/>
              </a:defRPr>
            </a:lvl7pPr>
            <a:lvl8pPr lvl="7" algn="r" rtl="0">
              <a:spcBef>
                <a:spcPts val="0"/>
              </a:spcBef>
              <a:spcAft>
                <a:spcPts val="0"/>
              </a:spcAft>
              <a:buSzPts val="6000"/>
              <a:buFont typeface="Arial"/>
              <a:buNone/>
              <a:defRPr sz="6000">
                <a:latin typeface="Arial"/>
                <a:ea typeface="Arial"/>
                <a:cs typeface="Arial"/>
                <a:sym typeface="Arial"/>
              </a:defRPr>
            </a:lvl8pPr>
            <a:lvl9pPr lvl="8" algn="r"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82" name="Google Shape;8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ist Item Bold Graphics - OPTION 1">
  <p:cSld name="SECTION_TITLE_AND_DESCRIPTION">
    <p:bg>
      <p:bgPr>
        <a:solidFill>
          <a:srgbClr val="FFFFFF"/>
        </a:solidFill>
        <a:effectLst/>
      </p:bgPr>
    </p:bg>
    <p:spTree>
      <p:nvGrpSpPr>
        <p:cNvPr id="1" name="Shape 83"/>
        <p:cNvGrpSpPr/>
        <p:nvPr/>
      </p:nvGrpSpPr>
      <p:grpSpPr>
        <a:xfrm>
          <a:off x="0" y="0"/>
          <a:ext cx="0" cy="0"/>
          <a:chOff x="0" y="0"/>
          <a:chExt cx="0" cy="0"/>
        </a:xfrm>
      </p:grpSpPr>
      <p:sp>
        <p:nvSpPr>
          <p:cNvPr id="84" name="Google Shape;8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2"/>
          <p:cNvSpPr txBox="1">
            <a:spLocks noGrp="1"/>
          </p:cNvSpPr>
          <p:nvPr>
            <p:ph type="title"/>
          </p:nvPr>
        </p:nvSpPr>
        <p:spPr>
          <a:xfrm>
            <a:off x="490250" y="875494"/>
            <a:ext cx="3522300" cy="3665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1pPr>
            <a:lvl2pPr lvl="1"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2pPr>
            <a:lvl3pPr lvl="2"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3pPr>
            <a:lvl4pPr lvl="3"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4pPr>
            <a:lvl5pPr lvl="4"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5pPr>
            <a:lvl6pPr lvl="5"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6pPr>
            <a:lvl7pPr lvl="6"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7pPr>
            <a:lvl8pPr lvl="7"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8pPr>
            <a:lvl9pPr lvl="8"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9pPr>
          </a:lstStyle>
          <a:p>
            <a:endParaRPr/>
          </a:p>
        </p:txBody>
      </p:sp>
      <p:pic>
        <p:nvPicPr>
          <p:cNvPr id="86" name="Google Shape;86;p12"/>
          <p:cNvPicPr preferRelativeResize="0"/>
          <p:nvPr/>
        </p:nvPicPr>
        <p:blipFill rotWithShape="1">
          <a:blip r:embed="rId2">
            <a:alphaModFix/>
          </a:blip>
          <a:srcRect l="3233" t="359" r="51983" b="-360"/>
          <a:stretch/>
        </p:blipFill>
        <p:spPr>
          <a:xfrm>
            <a:off x="4497625" y="-43837"/>
            <a:ext cx="4670952" cy="5214995"/>
          </a:xfrm>
          <a:prstGeom prst="rect">
            <a:avLst/>
          </a:prstGeom>
          <a:noFill/>
          <a:ln>
            <a:noFill/>
          </a:ln>
        </p:spPr>
      </p:pic>
      <p:sp>
        <p:nvSpPr>
          <p:cNvPr id="87" name="Google Shape;87;p12"/>
          <p:cNvSpPr/>
          <p:nvPr/>
        </p:nvSpPr>
        <p:spPr>
          <a:xfrm rot="1239332">
            <a:off x="5650531" y="2224812"/>
            <a:ext cx="2418644" cy="373587"/>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ist Items - Same Slide - NUMBERED">
  <p:cSld name="CAPTION_ONLY">
    <p:bg>
      <p:bgPr>
        <a:solidFill>
          <a:srgbClr val="FFFFF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591758" y="187256"/>
            <a:ext cx="76023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sp>
        <p:nvSpPr>
          <p:cNvPr id="90" name="Google Shape;9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91" name="Google Shape;91;p13"/>
          <p:cNvCxnSpPr/>
          <p:nvPr/>
        </p:nvCxnSpPr>
        <p:spPr>
          <a:xfrm>
            <a:off x="707100" y="1034719"/>
            <a:ext cx="7230000" cy="0"/>
          </a:xfrm>
          <a:prstGeom prst="straightConnector1">
            <a:avLst/>
          </a:prstGeom>
          <a:noFill/>
          <a:ln w="19050" cap="flat" cmpd="sng">
            <a:solidFill>
              <a:srgbClr val="000000"/>
            </a:solidFill>
            <a:prstDash val="solid"/>
            <a:round/>
            <a:headEnd type="none" w="med" len="med"/>
            <a:tailEnd type="none" w="med" len="med"/>
          </a:ln>
        </p:spPr>
      </p:cxnSp>
      <p:grpSp>
        <p:nvGrpSpPr>
          <p:cNvPr id="92" name="Google Shape;92;p13"/>
          <p:cNvGrpSpPr/>
          <p:nvPr/>
        </p:nvGrpSpPr>
        <p:grpSpPr>
          <a:xfrm>
            <a:off x="461550" y="3756113"/>
            <a:ext cx="8373900" cy="835875"/>
            <a:chOff x="461550" y="5465350"/>
            <a:chExt cx="8373900" cy="1114500"/>
          </a:xfrm>
        </p:grpSpPr>
        <p:sp>
          <p:nvSpPr>
            <p:cNvPr id="93" name="Google Shape;93;p13"/>
            <p:cNvSpPr/>
            <p:nvPr/>
          </p:nvSpPr>
          <p:spPr>
            <a:xfrm>
              <a:off x="461550" y="5465350"/>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4" name="Google Shape;94;p13"/>
            <p:cNvSpPr txBox="1"/>
            <p:nvPr/>
          </p:nvSpPr>
          <p:spPr>
            <a:xfrm>
              <a:off x="659125" y="5615950"/>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3</a:t>
              </a:r>
              <a:endParaRPr sz="4600" b="1">
                <a:solidFill>
                  <a:srgbClr val="003C71"/>
                </a:solidFill>
              </a:endParaRPr>
            </a:p>
          </p:txBody>
        </p:sp>
      </p:grpSp>
      <p:grpSp>
        <p:nvGrpSpPr>
          <p:cNvPr id="95" name="Google Shape;95;p13"/>
          <p:cNvGrpSpPr/>
          <p:nvPr/>
        </p:nvGrpSpPr>
        <p:grpSpPr>
          <a:xfrm>
            <a:off x="461550" y="2791941"/>
            <a:ext cx="8373900" cy="835875"/>
            <a:chOff x="461550" y="5541550"/>
            <a:chExt cx="8373900" cy="1114500"/>
          </a:xfrm>
        </p:grpSpPr>
        <p:sp>
          <p:nvSpPr>
            <p:cNvPr id="96" name="Google Shape;96;p13"/>
            <p:cNvSpPr/>
            <p:nvPr/>
          </p:nvSpPr>
          <p:spPr>
            <a:xfrm>
              <a:off x="461550" y="5541550"/>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7" name="Google Shape;97;p13"/>
            <p:cNvSpPr txBox="1"/>
            <p:nvPr/>
          </p:nvSpPr>
          <p:spPr>
            <a:xfrm>
              <a:off x="659125" y="5692150"/>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2</a:t>
              </a:r>
              <a:endParaRPr sz="4600" b="1">
                <a:solidFill>
                  <a:srgbClr val="003C71"/>
                </a:solidFill>
              </a:endParaRPr>
            </a:p>
          </p:txBody>
        </p:sp>
      </p:grpSp>
      <p:grpSp>
        <p:nvGrpSpPr>
          <p:cNvPr id="98" name="Google Shape;98;p13"/>
          <p:cNvGrpSpPr/>
          <p:nvPr/>
        </p:nvGrpSpPr>
        <p:grpSpPr>
          <a:xfrm>
            <a:off x="461550" y="1827769"/>
            <a:ext cx="8373900" cy="835875"/>
            <a:chOff x="461550" y="5541550"/>
            <a:chExt cx="8373900" cy="1114500"/>
          </a:xfrm>
        </p:grpSpPr>
        <p:sp>
          <p:nvSpPr>
            <p:cNvPr id="99" name="Google Shape;99;p13"/>
            <p:cNvSpPr/>
            <p:nvPr/>
          </p:nvSpPr>
          <p:spPr>
            <a:xfrm>
              <a:off x="461550" y="5541550"/>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0" name="Google Shape;100;p13"/>
            <p:cNvSpPr txBox="1"/>
            <p:nvPr/>
          </p:nvSpPr>
          <p:spPr>
            <a:xfrm>
              <a:off x="659125" y="5692150"/>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1</a:t>
              </a:r>
              <a:endParaRPr sz="4600" b="1">
                <a:solidFill>
                  <a:srgbClr val="003C71"/>
                </a:solidFill>
              </a:endParaRPr>
            </a:p>
          </p:txBody>
        </p:sp>
      </p:grpSp>
      <p:sp>
        <p:nvSpPr>
          <p:cNvPr id="101" name="Google Shape;101;p13"/>
          <p:cNvSpPr txBox="1">
            <a:spLocks noGrp="1"/>
          </p:cNvSpPr>
          <p:nvPr>
            <p:ph type="body" idx="1"/>
          </p:nvPr>
        </p:nvSpPr>
        <p:spPr>
          <a:xfrm>
            <a:off x="1284050" y="1892025"/>
            <a:ext cx="7412400" cy="705300"/>
          </a:xfrm>
          <a:prstGeom prst="rect">
            <a:avLst/>
          </a:prstGeom>
        </p:spPr>
        <p:txBody>
          <a:bodyPr spcFirstLastPara="1" wrap="square" lIns="91425" tIns="91425" rIns="91425" bIns="91425" anchor="ctr" anchorCtr="0">
            <a:noAutofit/>
          </a:bodyPr>
          <a:lstStyle>
            <a:lvl1pPr marL="457200" lvl="0" indent="-36830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02" name="Google Shape;102;p13"/>
          <p:cNvSpPr txBox="1">
            <a:spLocks noGrp="1"/>
          </p:cNvSpPr>
          <p:nvPr>
            <p:ph type="body" idx="2"/>
          </p:nvPr>
        </p:nvSpPr>
        <p:spPr>
          <a:xfrm>
            <a:off x="1284050" y="3835125"/>
            <a:ext cx="74124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03" name="Google Shape;103;p13"/>
          <p:cNvSpPr txBox="1">
            <a:spLocks noGrp="1"/>
          </p:cNvSpPr>
          <p:nvPr>
            <p:ph type="body" idx="3"/>
          </p:nvPr>
        </p:nvSpPr>
        <p:spPr>
          <a:xfrm>
            <a:off x="1284050" y="2863575"/>
            <a:ext cx="74124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04" name="Google Shape;104;p13"/>
          <p:cNvSpPr txBox="1">
            <a:spLocks noGrp="1"/>
          </p:cNvSpPr>
          <p:nvPr>
            <p:ph type="subTitle" idx="4"/>
          </p:nvPr>
        </p:nvSpPr>
        <p:spPr>
          <a:xfrm>
            <a:off x="591750" y="1051800"/>
            <a:ext cx="7345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st Items - Same Slide - PILLARS">
  <p:cSld name="CAPTION_ONLY_2">
    <p:bg>
      <p:bgPr>
        <a:solidFill>
          <a:srgbClr val="FFFFFF"/>
        </a:solidFill>
        <a:effectLst/>
      </p:bgPr>
    </p:bg>
    <p:spTree>
      <p:nvGrpSpPr>
        <p:cNvPr id="1" name="Shape 105"/>
        <p:cNvGrpSpPr/>
        <p:nvPr/>
      </p:nvGrpSpPr>
      <p:grpSpPr>
        <a:xfrm>
          <a:off x="0" y="0"/>
          <a:ext cx="0" cy="0"/>
          <a:chOff x="0" y="0"/>
          <a:chExt cx="0" cy="0"/>
        </a:xfrm>
      </p:grpSpPr>
      <p:sp>
        <p:nvSpPr>
          <p:cNvPr id="106" name="Google Shape;10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7" name="Google Shape;107;p14"/>
          <p:cNvGrpSpPr/>
          <p:nvPr/>
        </p:nvGrpSpPr>
        <p:grpSpPr>
          <a:xfrm>
            <a:off x="6205000" y="1906125"/>
            <a:ext cx="2596800" cy="2757825"/>
            <a:chOff x="6265963" y="3087650"/>
            <a:chExt cx="2596800" cy="3677100"/>
          </a:xfrm>
        </p:grpSpPr>
        <p:sp>
          <p:nvSpPr>
            <p:cNvPr id="108" name="Google Shape;108;p14"/>
            <p:cNvSpPr/>
            <p:nvPr/>
          </p:nvSpPr>
          <p:spPr>
            <a:xfrm>
              <a:off x="6276313" y="308765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6276313" y="3087650"/>
              <a:ext cx="2567700" cy="36771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110" name="Google Shape;110;p14"/>
            <p:cNvCxnSpPr/>
            <p:nvPr/>
          </p:nvCxnSpPr>
          <p:spPr>
            <a:xfrm>
              <a:off x="6265963" y="3708901"/>
              <a:ext cx="2596800" cy="0"/>
            </a:xfrm>
            <a:prstGeom prst="straightConnector1">
              <a:avLst/>
            </a:prstGeom>
            <a:noFill/>
            <a:ln w="76200" cap="flat" cmpd="sng">
              <a:solidFill>
                <a:srgbClr val="FFFFFF"/>
              </a:solidFill>
              <a:prstDash val="solid"/>
              <a:round/>
              <a:headEnd type="none" w="med" len="med"/>
              <a:tailEnd type="none" w="med" len="med"/>
            </a:ln>
          </p:spPr>
        </p:cxnSp>
      </p:grpSp>
      <p:grpSp>
        <p:nvGrpSpPr>
          <p:cNvPr id="111" name="Google Shape;111;p14"/>
          <p:cNvGrpSpPr/>
          <p:nvPr/>
        </p:nvGrpSpPr>
        <p:grpSpPr>
          <a:xfrm>
            <a:off x="3274050" y="1906125"/>
            <a:ext cx="2624100" cy="2757825"/>
            <a:chOff x="3293788" y="2998700"/>
            <a:chExt cx="2624100" cy="3677100"/>
          </a:xfrm>
        </p:grpSpPr>
        <p:sp>
          <p:nvSpPr>
            <p:cNvPr id="112" name="Google Shape;112;p14"/>
            <p:cNvSpPr/>
            <p:nvPr/>
          </p:nvSpPr>
          <p:spPr>
            <a:xfrm>
              <a:off x="3304138" y="299870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3304138" y="2998700"/>
              <a:ext cx="2567700" cy="36771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114" name="Google Shape;114;p14"/>
            <p:cNvCxnSpPr/>
            <p:nvPr/>
          </p:nvCxnSpPr>
          <p:spPr>
            <a:xfrm>
              <a:off x="3293788" y="3619951"/>
              <a:ext cx="2624100" cy="0"/>
            </a:xfrm>
            <a:prstGeom prst="straightConnector1">
              <a:avLst/>
            </a:prstGeom>
            <a:noFill/>
            <a:ln w="76200" cap="flat" cmpd="sng">
              <a:solidFill>
                <a:srgbClr val="FFFFFF"/>
              </a:solidFill>
              <a:prstDash val="solid"/>
              <a:round/>
              <a:headEnd type="none" w="med" len="med"/>
              <a:tailEnd type="none" w="med" len="med"/>
            </a:ln>
          </p:spPr>
        </p:cxnSp>
      </p:grpSp>
      <p:grpSp>
        <p:nvGrpSpPr>
          <p:cNvPr id="115" name="Google Shape;115;p14"/>
          <p:cNvGrpSpPr/>
          <p:nvPr/>
        </p:nvGrpSpPr>
        <p:grpSpPr>
          <a:xfrm>
            <a:off x="342200" y="1906125"/>
            <a:ext cx="2625000" cy="2757825"/>
            <a:chOff x="430813" y="2998700"/>
            <a:chExt cx="2625000" cy="3677100"/>
          </a:xfrm>
        </p:grpSpPr>
        <p:sp>
          <p:nvSpPr>
            <p:cNvPr id="116" name="Google Shape;116;p14"/>
            <p:cNvSpPr/>
            <p:nvPr/>
          </p:nvSpPr>
          <p:spPr>
            <a:xfrm>
              <a:off x="441163" y="299870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441163" y="2998700"/>
              <a:ext cx="2567700" cy="36771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118" name="Google Shape;118;p14"/>
            <p:cNvCxnSpPr/>
            <p:nvPr/>
          </p:nvCxnSpPr>
          <p:spPr>
            <a:xfrm>
              <a:off x="430813" y="3619951"/>
              <a:ext cx="2625000" cy="0"/>
            </a:xfrm>
            <a:prstGeom prst="straightConnector1">
              <a:avLst/>
            </a:prstGeom>
            <a:noFill/>
            <a:ln w="76200" cap="flat" cmpd="sng">
              <a:solidFill>
                <a:srgbClr val="FFFFFF"/>
              </a:solidFill>
              <a:prstDash val="solid"/>
              <a:round/>
              <a:headEnd type="none" w="med" len="med"/>
              <a:tailEnd type="none" w="med" len="med"/>
            </a:ln>
          </p:spPr>
        </p:cxnSp>
      </p:grpSp>
      <p:sp>
        <p:nvSpPr>
          <p:cNvPr id="119" name="Google Shape;119;p14"/>
          <p:cNvSpPr txBox="1">
            <a:spLocks noGrp="1"/>
          </p:cNvSpPr>
          <p:nvPr>
            <p:ph type="subTitle" idx="1"/>
          </p:nvPr>
        </p:nvSpPr>
        <p:spPr>
          <a:xfrm>
            <a:off x="502100" y="1951631"/>
            <a:ext cx="2305200" cy="39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sz="2100" b="1">
                <a:solidFill>
                  <a:srgbClr val="FFFFFF"/>
                </a:solidFill>
                <a:latin typeface="Arial"/>
                <a:ea typeface="Arial"/>
                <a:cs typeface="Arial"/>
                <a:sym typeface="Arial"/>
              </a:defRPr>
            </a:lvl1pPr>
            <a:lvl2pPr lvl="1" algn="ctr">
              <a:lnSpc>
                <a:spcPct val="100000"/>
              </a:lnSpc>
              <a:spcBef>
                <a:spcPts val="0"/>
              </a:spcBef>
              <a:spcAft>
                <a:spcPts val="0"/>
              </a:spcAft>
              <a:buNone/>
              <a:defRPr sz="2100" b="1">
                <a:solidFill>
                  <a:srgbClr val="FFFFFF"/>
                </a:solidFill>
                <a:latin typeface="Arial"/>
                <a:ea typeface="Arial"/>
                <a:cs typeface="Arial"/>
                <a:sym typeface="Arial"/>
              </a:defRPr>
            </a:lvl2pPr>
            <a:lvl3pPr lvl="2" algn="ctr">
              <a:lnSpc>
                <a:spcPct val="100000"/>
              </a:lnSpc>
              <a:spcBef>
                <a:spcPts val="0"/>
              </a:spcBef>
              <a:spcAft>
                <a:spcPts val="0"/>
              </a:spcAft>
              <a:buNone/>
              <a:defRPr sz="2100" b="1">
                <a:solidFill>
                  <a:srgbClr val="FFFFFF"/>
                </a:solidFill>
                <a:latin typeface="Arial"/>
                <a:ea typeface="Arial"/>
                <a:cs typeface="Arial"/>
                <a:sym typeface="Arial"/>
              </a:defRPr>
            </a:lvl3pPr>
            <a:lvl4pPr lvl="3" algn="ctr">
              <a:lnSpc>
                <a:spcPct val="100000"/>
              </a:lnSpc>
              <a:spcBef>
                <a:spcPts val="0"/>
              </a:spcBef>
              <a:spcAft>
                <a:spcPts val="0"/>
              </a:spcAft>
              <a:buNone/>
              <a:defRPr sz="2100" b="1">
                <a:solidFill>
                  <a:srgbClr val="FFFFFF"/>
                </a:solidFill>
                <a:latin typeface="Arial"/>
                <a:ea typeface="Arial"/>
                <a:cs typeface="Arial"/>
                <a:sym typeface="Arial"/>
              </a:defRPr>
            </a:lvl4pPr>
            <a:lvl5pPr lvl="4" algn="ctr">
              <a:lnSpc>
                <a:spcPct val="100000"/>
              </a:lnSpc>
              <a:spcBef>
                <a:spcPts val="0"/>
              </a:spcBef>
              <a:spcAft>
                <a:spcPts val="0"/>
              </a:spcAft>
              <a:buNone/>
              <a:defRPr sz="2100" b="1">
                <a:solidFill>
                  <a:srgbClr val="FFFFFF"/>
                </a:solidFill>
                <a:latin typeface="Arial"/>
                <a:ea typeface="Arial"/>
                <a:cs typeface="Arial"/>
                <a:sym typeface="Arial"/>
              </a:defRPr>
            </a:lvl5pPr>
            <a:lvl6pPr lvl="5" algn="ctr">
              <a:lnSpc>
                <a:spcPct val="100000"/>
              </a:lnSpc>
              <a:spcBef>
                <a:spcPts val="0"/>
              </a:spcBef>
              <a:spcAft>
                <a:spcPts val="0"/>
              </a:spcAft>
              <a:buNone/>
              <a:defRPr sz="2100" b="1">
                <a:solidFill>
                  <a:srgbClr val="FFFFFF"/>
                </a:solidFill>
                <a:latin typeface="Arial"/>
                <a:ea typeface="Arial"/>
                <a:cs typeface="Arial"/>
                <a:sym typeface="Arial"/>
              </a:defRPr>
            </a:lvl6pPr>
            <a:lvl7pPr lvl="6" algn="ctr">
              <a:lnSpc>
                <a:spcPct val="100000"/>
              </a:lnSpc>
              <a:spcBef>
                <a:spcPts val="0"/>
              </a:spcBef>
              <a:spcAft>
                <a:spcPts val="0"/>
              </a:spcAft>
              <a:buNone/>
              <a:defRPr sz="2100" b="1">
                <a:solidFill>
                  <a:srgbClr val="FFFFFF"/>
                </a:solidFill>
                <a:latin typeface="Arial"/>
                <a:ea typeface="Arial"/>
                <a:cs typeface="Arial"/>
                <a:sym typeface="Arial"/>
              </a:defRPr>
            </a:lvl7pPr>
            <a:lvl8pPr lvl="7" algn="ctr">
              <a:lnSpc>
                <a:spcPct val="100000"/>
              </a:lnSpc>
              <a:spcBef>
                <a:spcPts val="0"/>
              </a:spcBef>
              <a:spcAft>
                <a:spcPts val="0"/>
              </a:spcAft>
              <a:buNone/>
              <a:defRPr sz="2100" b="1">
                <a:solidFill>
                  <a:srgbClr val="FFFFFF"/>
                </a:solidFill>
                <a:latin typeface="Arial"/>
                <a:ea typeface="Arial"/>
                <a:cs typeface="Arial"/>
                <a:sym typeface="Arial"/>
              </a:defRPr>
            </a:lvl8pPr>
            <a:lvl9pPr lvl="8" algn="ctr">
              <a:lnSpc>
                <a:spcPct val="100000"/>
              </a:lnSpc>
              <a:spcBef>
                <a:spcPts val="0"/>
              </a:spcBef>
              <a:spcAft>
                <a:spcPts val="0"/>
              </a:spcAft>
              <a:buNone/>
              <a:defRPr sz="2100" b="1">
                <a:solidFill>
                  <a:srgbClr val="FFFFFF"/>
                </a:solidFill>
                <a:latin typeface="Arial"/>
                <a:ea typeface="Arial"/>
                <a:cs typeface="Arial"/>
                <a:sym typeface="Arial"/>
              </a:defRPr>
            </a:lvl9pPr>
          </a:lstStyle>
          <a:p>
            <a:endParaRPr/>
          </a:p>
        </p:txBody>
      </p:sp>
      <p:sp>
        <p:nvSpPr>
          <p:cNvPr id="120" name="Google Shape;120;p14"/>
          <p:cNvSpPr txBox="1">
            <a:spLocks noGrp="1"/>
          </p:cNvSpPr>
          <p:nvPr>
            <p:ph type="subTitle" idx="2"/>
          </p:nvPr>
        </p:nvSpPr>
        <p:spPr>
          <a:xfrm>
            <a:off x="3433500" y="1951631"/>
            <a:ext cx="23052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00" b="1">
                <a:solidFill>
                  <a:srgbClr val="FFFFFF"/>
                </a:solidFill>
                <a:latin typeface="Arial"/>
                <a:ea typeface="Arial"/>
                <a:cs typeface="Arial"/>
                <a:sym typeface="Arial"/>
              </a:defRPr>
            </a:lvl1pPr>
            <a:lvl2pPr lvl="1" algn="ctr" rtl="0">
              <a:lnSpc>
                <a:spcPct val="100000"/>
              </a:lnSpc>
              <a:spcBef>
                <a:spcPts val="0"/>
              </a:spcBef>
              <a:spcAft>
                <a:spcPts val="0"/>
              </a:spcAft>
              <a:buNone/>
              <a:defRPr sz="2100" b="1">
                <a:solidFill>
                  <a:srgbClr val="FFFFFF"/>
                </a:solidFill>
                <a:latin typeface="Arial"/>
                <a:ea typeface="Arial"/>
                <a:cs typeface="Arial"/>
                <a:sym typeface="Arial"/>
              </a:defRPr>
            </a:lvl2pPr>
            <a:lvl3pPr lvl="2" algn="ctr" rtl="0">
              <a:lnSpc>
                <a:spcPct val="100000"/>
              </a:lnSpc>
              <a:spcBef>
                <a:spcPts val="0"/>
              </a:spcBef>
              <a:spcAft>
                <a:spcPts val="0"/>
              </a:spcAft>
              <a:buNone/>
              <a:defRPr sz="2100" b="1">
                <a:solidFill>
                  <a:srgbClr val="FFFFFF"/>
                </a:solidFill>
                <a:latin typeface="Arial"/>
                <a:ea typeface="Arial"/>
                <a:cs typeface="Arial"/>
                <a:sym typeface="Arial"/>
              </a:defRPr>
            </a:lvl3pPr>
            <a:lvl4pPr lvl="3" algn="ctr" rtl="0">
              <a:lnSpc>
                <a:spcPct val="100000"/>
              </a:lnSpc>
              <a:spcBef>
                <a:spcPts val="0"/>
              </a:spcBef>
              <a:spcAft>
                <a:spcPts val="0"/>
              </a:spcAft>
              <a:buNone/>
              <a:defRPr sz="2100" b="1">
                <a:solidFill>
                  <a:srgbClr val="FFFFFF"/>
                </a:solidFill>
                <a:latin typeface="Arial"/>
                <a:ea typeface="Arial"/>
                <a:cs typeface="Arial"/>
                <a:sym typeface="Arial"/>
              </a:defRPr>
            </a:lvl4pPr>
            <a:lvl5pPr lvl="4" algn="ctr" rtl="0">
              <a:lnSpc>
                <a:spcPct val="100000"/>
              </a:lnSpc>
              <a:spcBef>
                <a:spcPts val="0"/>
              </a:spcBef>
              <a:spcAft>
                <a:spcPts val="0"/>
              </a:spcAft>
              <a:buNone/>
              <a:defRPr sz="2100" b="1">
                <a:solidFill>
                  <a:srgbClr val="FFFFFF"/>
                </a:solidFill>
                <a:latin typeface="Arial"/>
                <a:ea typeface="Arial"/>
                <a:cs typeface="Arial"/>
                <a:sym typeface="Arial"/>
              </a:defRPr>
            </a:lvl5pPr>
            <a:lvl6pPr lvl="5" algn="ctr" rtl="0">
              <a:lnSpc>
                <a:spcPct val="100000"/>
              </a:lnSpc>
              <a:spcBef>
                <a:spcPts val="0"/>
              </a:spcBef>
              <a:spcAft>
                <a:spcPts val="0"/>
              </a:spcAft>
              <a:buNone/>
              <a:defRPr sz="2100" b="1">
                <a:solidFill>
                  <a:srgbClr val="FFFFFF"/>
                </a:solidFill>
                <a:latin typeface="Arial"/>
                <a:ea typeface="Arial"/>
                <a:cs typeface="Arial"/>
                <a:sym typeface="Arial"/>
              </a:defRPr>
            </a:lvl6pPr>
            <a:lvl7pPr lvl="6" algn="ctr" rtl="0">
              <a:lnSpc>
                <a:spcPct val="100000"/>
              </a:lnSpc>
              <a:spcBef>
                <a:spcPts val="0"/>
              </a:spcBef>
              <a:spcAft>
                <a:spcPts val="0"/>
              </a:spcAft>
              <a:buNone/>
              <a:defRPr sz="2100" b="1">
                <a:solidFill>
                  <a:srgbClr val="FFFFFF"/>
                </a:solidFill>
                <a:latin typeface="Arial"/>
                <a:ea typeface="Arial"/>
                <a:cs typeface="Arial"/>
                <a:sym typeface="Arial"/>
              </a:defRPr>
            </a:lvl7pPr>
            <a:lvl8pPr lvl="7" algn="ctr" rtl="0">
              <a:lnSpc>
                <a:spcPct val="100000"/>
              </a:lnSpc>
              <a:spcBef>
                <a:spcPts val="0"/>
              </a:spcBef>
              <a:spcAft>
                <a:spcPts val="0"/>
              </a:spcAft>
              <a:buNone/>
              <a:defRPr sz="2100" b="1">
                <a:solidFill>
                  <a:srgbClr val="FFFFFF"/>
                </a:solidFill>
                <a:latin typeface="Arial"/>
                <a:ea typeface="Arial"/>
                <a:cs typeface="Arial"/>
                <a:sym typeface="Arial"/>
              </a:defRPr>
            </a:lvl8pPr>
            <a:lvl9pPr lvl="8" algn="ctr" rtl="0">
              <a:lnSpc>
                <a:spcPct val="100000"/>
              </a:lnSpc>
              <a:spcBef>
                <a:spcPts val="0"/>
              </a:spcBef>
              <a:spcAft>
                <a:spcPts val="0"/>
              </a:spcAft>
              <a:buNone/>
              <a:defRPr sz="2100" b="1">
                <a:solidFill>
                  <a:srgbClr val="FFFFFF"/>
                </a:solidFill>
                <a:latin typeface="Arial"/>
                <a:ea typeface="Arial"/>
                <a:cs typeface="Arial"/>
                <a:sym typeface="Arial"/>
              </a:defRPr>
            </a:lvl9pPr>
          </a:lstStyle>
          <a:p>
            <a:endParaRPr/>
          </a:p>
        </p:txBody>
      </p:sp>
      <p:sp>
        <p:nvSpPr>
          <p:cNvPr id="121" name="Google Shape;121;p14"/>
          <p:cNvSpPr txBox="1">
            <a:spLocks noGrp="1"/>
          </p:cNvSpPr>
          <p:nvPr>
            <p:ph type="subTitle" idx="3"/>
          </p:nvPr>
        </p:nvSpPr>
        <p:spPr>
          <a:xfrm>
            <a:off x="6350800" y="1951631"/>
            <a:ext cx="23052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00" b="1">
                <a:solidFill>
                  <a:srgbClr val="FFFFFF"/>
                </a:solidFill>
                <a:latin typeface="Arial"/>
                <a:ea typeface="Arial"/>
                <a:cs typeface="Arial"/>
                <a:sym typeface="Arial"/>
              </a:defRPr>
            </a:lvl1pPr>
            <a:lvl2pPr lvl="1" algn="ctr" rtl="0">
              <a:lnSpc>
                <a:spcPct val="100000"/>
              </a:lnSpc>
              <a:spcBef>
                <a:spcPts val="0"/>
              </a:spcBef>
              <a:spcAft>
                <a:spcPts val="0"/>
              </a:spcAft>
              <a:buNone/>
              <a:defRPr sz="2100" b="1">
                <a:solidFill>
                  <a:srgbClr val="FFFFFF"/>
                </a:solidFill>
                <a:latin typeface="Arial"/>
                <a:ea typeface="Arial"/>
                <a:cs typeface="Arial"/>
                <a:sym typeface="Arial"/>
              </a:defRPr>
            </a:lvl2pPr>
            <a:lvl3pPr lvl="2" algn="ctr" rtl="0">
              <a:lnSpc>
                <a:spcPct val="100000"/>
              </a:lnSpc>
              <a:spcBef>
                <a:spcPts val="0"/>
              </a:spcBef>
              <a:spcAft>
                <a:spcPts val="0"/>
              </a:spcAft>
              <a:buNone/>
              <a:defRPr sz="2100" b="1">
                <a:solidFill>
                  <a:srgbClr val="FFFFFF"/>
                </a:solidFill>
                <a:latin typeface="Arial"/>
                <a:ea typeface="Arial"/>
                <a:cs typeface="Arial"/>
                <a:sym typeface="Arial"/>
              </a:defRPr>
            </a:lvl3pPr>
            <a:lvl4pPr lvl="3" algn="ctr" rtl="0">
              <a:lnSpc>
                <a:spcPct val="100000"/>
              </a:lnSpc>
              <a:spcBef>
                <a:spcPts val="0"/>
              </a:spcBef>
              <a:spcAft>
                <a:spcPts val="0"/>
              </a:spcAft>
              <a:buNone/>
              <a:defRPr sz="2100" b="1">
                <a:solidFill>
                  <a:srgbClr val="FFFFFF"/>
                </a:solidFill>
                <a:latin typeface="Arial"/>
                <a:ea typeface="Arial"/>
                <a:cs typeface="Arial"/>
                <a:sym typeface="Arial"/>
              </a:defRPr>
            </a:lvl4pPr>
            <a:lvl5pPr lvl="4" algn="ctr" rtl="0">
              <a:lnSpc>
                <a:spcPct val="100000"/>
              </a:lnSpc>
              <a:spcBef>
                <a:spcPts val="0"/>
              </a:spcBef>
              <a:spcAft>
                <a:spcPts val="0"/>
              </a:spcAft>
              <a:buNone/>
              <a:defRPr sz="2100" b="1">
                <a:solidFill>
                  <a:srgbClr val="FFFFFF"/>
                </a:solidFill>
                <a:latin typeface="Arial"/>
                <a:ea typeface="Arial"/>
                <a:cs typeface="Arial"/>
                <a:sym typeface="Arial"/>
              </a:defRPr>
            </a:lvl5pPr>
            <a:lvl6pPr lvl="5" algn="ctr" rtl="0">
              <a:lnSpc>
                <a:spcPct val="100000"/>
              </a:lnSpc>
              <a:spcBef>
                <a:spcPts val="0"/>
              </a:spcBef>
              <a:spcAft>
                <a:spcPts val="0"/>
              </a:spcAft>
              <a:buNone/>
              <a:defRPr sz="2100" b="1">
                <a:solidFill>
                  <a:srgbClr val="FFFFFF"/>
                </a:solidFill>
                <a:latin typeface="Arial"/>
                <a:ea typeface="Arial"/>
                <a:cs typeface="Arial"/>
                <a:sym typeface="Arial"/>
              </a:defRPr>
            </a:lvl6pPr>
            <a:lvl7pPr lvl="6" algn="ctr" rtl="0">
              <a:lnSpc>
                <a:spcPct val="100000"/>
              </a:lnSpc>
              <a:spcBef>
                <a:spcPts val="0"/>
              </a:spcBef>
              <a:spcAft>
                <a:spcPts val="0"/>
              </a:spcAft>
              <a:buNone/>
              <a:defRPr sz="2100" b="1">
                <a:solidFill>
                  <a:srgbClr val="FFFFFF"/>
                </a:solidFill>
                <a:latin typeface="Arial"/>
                <a:ea typeface="Arial"/>
                <a:cs typeface="Arial"/>
                <a:sym typeface="Arial"/>
              </a:defRPr>
            </a:lvl7pPr>
            <a:lvl8pPr lvl="7" algn="ctr" rtl="0">
              <a:lnSpc>
                <a:spcPct val="100000"/>
              </a:lnSpc>
              <a:spcBef>
                <a:spcPts val="0"/>
              </a:spcBef>
              <a:spcAft>
                <a:spcPts val="0"/>
              </a:spcAft>
              <a:buNone/>
              <a:defRPr sz="2100" b="1">
                <a:solidFill>
                  <a:srgbClr val="FFFFFF"/>
                </a:solidFill>
                <a:latin typeface="Arial"/>
                <a:ea typeface="Arial"/>
                <a:cs typeface="Arial"/>
                <a:sym typeface="Arial"/>
              </a:defRPr>
            </a:lvl8pPr>
            <a:lvl9pPr lvl="8" algn="ctr" rtl="0">
              <a:lnSpc>
                <a:spcPct val="100000"/>
              </a:lnSpc>
              <a:spcBef>
                <a:spcPts val="0"/>
              </a:spcBef>
              <a:spcAft>
                <a:spcPts val="0"/>
              </a:spcAft>
              <a:buNone/>
              <a:defRPr sz="2100" b="1">
                <a:solidFill>
                  <a:srgbClr val="FFFFFF"/>
                </a:solidFill>
                <a:latin typeface="Arial"/>
                <a:ea typeface="Arial"/>
                <a:cs typeface="Arial"/>
                <a:sym typeface="Arial"/>
              </a:defRPr>
            </a:lvl9pPr>
          </a:lstStyle>
          <a:p>
            <a:endParaRPr/>
          </a:p>
        </p:txBody>
      </p:sp>
      <p:sp>
        <p:nvSpPr>
          <p:cNvPr id="122" name="Google Shape;122;p14"/>
          <p:cNvSpPr txBox="1">
            <a:spLocks noGrp="1"/>
          </p:cNvSpPr>
          <p:nvPr>
            <p:ph type="subTitle" idx="4"/>
          </p:nvPr>
        </p:nvSpPr>
        <p:spPr>
          <a:xfrm>
            <a:off x="458300" y="2351681"/>
            <a:ext cx="23928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900">
                <a:solidFill>
                  <a:srgbClr val="000000"/>
                </a:solidFill>
                <a:latin typeface="Arial"/>
                <a:ea typeface="Arial"/>
                <a:cs typeface="Arial"/>
                <a:sym typeface="Arial"/>
              </a:defRPr>
            </a:lvl1pPr>
            <a:lvl2pPr lvl="1" rtl="0">
              <a:lnSpc>
                <a:spcPct val="100000"/>
              </a:lnSpc>
              <a:spcBef>
                <a:spcPts val="0"/>
              </a:spcBef>
              <a:spcAft>
                <a:spcPts val="0"/>
              </a:spcAft>
              <a:buNone/>
              <a:defRPr sz="1900">
                <a:solidFill>
                  <a:srgbClr val="000000"/>
                </a:solidFill>
                <a:latin typeface="Arial"/>
                <a:ea typeface="Arial"/>
                <a:cs typeface="Arial"/>
                <a:sym typeface="Arial"/>
              </a:defRPr>
            </a:lvl2pPr>
            <a:lvl3pPr lvl="2" rtl="0">
              <a:lnSpc>
                <a:spcPct val="100000"/>
              </a:lnSpc>
              <a:spcBef>
                <a:spcPts val="0"/>
              </a:spcBef>
              <a:spcAft>
                <a:spcPts val="0"/>
              </a:spcAft>
              <a:buNone/>
              <a:defRPr sz="1900">
                <a:solidFill>
                  <a:srgbClr val="000000"/>
                </a:solidFill>
                <a:latin typeface="Arial"/>
                <a:ea typeface="Arial"/>
                <a:cs typeface="Arial"/>
                <a:sym typeface="Arial"/>
              </a:defRPr>
            </a:lvl3pPr>
            <a:lvl4pPr lvl="3" rtl="0">
              <a:lnSpc>
                <a:spcPct val="100000"/>
              </a:lnSpc>
              <a:spcBef>
                <a:spcPts val="0"/>
              </a:spcBef>
              <a:spcAft>
                <a:spcPts val="0"/>
              </a:spcAft>
              <a:buNone/>
              <a:defRPr sz="1900">
                <a:solidFill>
                  <a:srgbClr val="000000"/>
                </a:solidFill>
                <a:latin typeface="Arial"/>
                <a:ea typeface="Arial"/>
                <a:cs typeface="Arial"/>
                <a:sym typeface="Arial"/>
              </a:defRPr>
            </a:lvl4pPr>
            <a:lvl5pPr lvl="4" rtl="0">
              <a:lnSpc>
                <a:spcPct val="100000"/>
              </a:lnSpc>
              <a:spcBef>
                <a:spcPts val="0"/>
              </a:spcBef>
              <a:spcAft>
                <a:spcPts val="0"/>
              </a:spcAft>
              <a:buNone/>
              <a:defRPr sz="1900">
                <a:solidFill>
                  <a:srgbClr val="000000"/>
                </a:solidFill>
                <a:latin typeface="Arial"/>
                <a:ea typeface="Arial"/>
                <a:cs typeface="Arial"/>
                <a:sym typeface="Arial"/>
              </a:defRPr>
            </a:lvl5pPr>
            <a:lvl6pPr lvl="5" rtl="0">
              <a:lnSpc>
                <a:spcPct val="100000"/>
              </a:lnSpc>
              <a:spcBef>
                <a:spcPts val="0"/>
              </a:spcBef>
              <a:spcAft>
                <a:spcPts val="0"/>
              </a:spcAft>
              <a:buNone/>
              <a:defRPr sz="1900">
                <a:solidFill>
                  <a:srgbClr val="000000"/>
                </a:solidFill>
                <a:latin typeface="Arial"/>
                <a:ea typeface="Arial"/>
                <a:cs typeface="Arial"/>
                <a:sym typeface="Arial"/>
              </a:defRPr>
            </a:lvl6pPr>
            <a:lvl7pPr lvl="6" rtl="0">
              <a:lnSpc>
                <a:spcPct val="100000"/>
              </a:lnSpc>
              <a:spcBef>
                <a:spcPts val="0"/>
              </a:spcBef>
              <a:spcAft>
                <a:spcPts val="0"/>
              </a:spcAft>
              <a:buNone/>
              <a:defRPr sz="1900">
                <a:solidFill>
                  <a:srgbClr val="000000"/>
                </a:solidFill>
                <a:latin typeface="Arial"/>
                <a:ea typeface="Arial"/>
                <a:cs typeface="Arial"/>
                <a:sym typeface="Arial"/>
              </a:defRPr>
            </a:lvl7pPr>
            <a:lvl8pPr lvl="7" rtl="0">
              <a:lnSpc>
                <a:spcPct val="100000"/>
              </a:lnSpc>
              <a:spcBef>
                <a:spcPts val="0"/>
              </a:spcBef>
              <a:spcAft>
                <a:spcPts val="0"/>
              </a:spcAft>
              <a:buNone/>
              <a:defRPr sz="1900">
                <a:solidFill>
                  <a:srgbClr val="000000"/>
                </a:solidFill>
                <a:latin typeface="Arial"/>
                <a:ea typeface="Arial"/>
                <a:cs typeface="Arial"/>
                <a:sym typeface="Arial"/>
              </a:defRPr>
            </a:lvl8pPr>
            <a:lvl9pPr lvl="8" rtl="0">
              <a:lnSpc>
                <a:spcPct val="100000"/>
              </a:lnSpc>
              <a:spcBef>
                <a:spcPts val="0"/>
              </a:spcBef>
              <a:spcAft>
                <a:spcPts val="0"/>
              </a:spcAft>
              <a:buNone/>
              <a:defRPr sz="1900">
                <a:solidFill>
                  <a:srgbClr val="000000"/>
                </a:solidFill>
                <a:latin typeface="Arial"/>
                <a:ea typeface="Arial"/>
                <a:cs typeface="Arial"/>
                <a:sym typeface="Arial"/>
              </a:defRPr>
            </a:lvl9pPr>
          </a:lstStyle>
          <a:p>
            <a:endParaRPr/>
          </a:p>
        </p:txBody>
      </p:sp>
      <p:sp>
        <p:nvSpPr>
          <p:cNvPr id="123" name="Google Shape;123;p14"/>
          <p:cNvSpPr txBox="1">
            <a:spLocks noGrp="1"/>
          </p:cNvSpPr>
          <p:nvPr>
            <p:ph type="subTitle" idx="5"/>
          </p:nvPr>
        </p:nvSpPr>
        <p:spPr>
          <a:xfrm>
            <a:off x="3389700" y="2351681"/>
            <a:ext cx="23928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900">
                <a:solidFill>
                  <a:srgbClr val="000000"/>
                </a:solidFill>
                <a:latin typeface="Arial"/>
                <a:ea typeface="Arial"/>
                <a:cs typeface="Arial"/>
                <a:sym typeface="Arial"/>
              </a:defRPr>
            </a:lvl1pPr>
            <a:lvl2pPr lvl="1" rtl="0">
              <a:lnSpc>
                <a:spcPct val="100000"/>
              </a:lnSpc>
              <a:spcBef>
                <a:spcPts val="0"/>
              </a:spcBef>
              <a:spcAft>
                <a:spcPts val="0"/>
              </a:spcAft>
              <a:buNone/>
              <a:defRPr sz="1900">
                <a:solidFill>
                  <a:srgbClr val="000000"/>
                </a:solidFill>
                <a:latin typeface="Arial"/>
                <a:ea typeface="Arial"/>
                <a:cs typeface="Arial"/>
                <a:sym typeface="Arial"/>
              </a:defRPr>
            </a:lvl2pPr>
            <a:lvl3pPr lvl="2" rtl="0">
              <a:lnSpc>
                <a:spcPct val="100000"/>
              </a:lnSpc>
              <a:spcBef>
                <a:spcPts val="0"/>
              </a:spcBef>
              <a:spcAft>
                <a:spcPts val="0"/>
              </a:spcAft>
              <a:buNone/>
              <a:defRPr sz="1900">
                <a:solidFill>
                  <a:srgbClr val="000000"/>
                </a:solidFill>
                <a:latin typeface="Arial"/>
                <a:ea typeface="Arial"/>
                <a:cs typeface="Arial"/>
                <a:sym typeface="Arial"/>
              </a:defRPr>
            </a:lvl3pPr>
            <a:lvl4pPr lvl="3" rtl="0">
              <a:lnSpc>
                <a:spcPct val="100000"/>
              </a:lnSpc>
              <a:spcBef>
                <a:spcPts val="0"/>
              </a:spcBef>
              <a:spcAft>
                <a:spcPts val="0"/>
              </a:spcAft>
              <a:buNone/>
              <a:defRPr sz="1900">
                <a:solidFill>
                  <a:srgbClr val="000000"/>
                </a:solidFill>
                <a:latin typeface="Arial"/>
                <a:ea typeface="Arial"/>
                <a:cs typeface="Arial"/>
                <a:sym typeface="Arial"/>
              </a:defRPr>
            </a:lvl4pPr>
            <a:lvl5pPr lvl="4" rtl="0">
              <a:lnSpc>
                <a:spcPct val="100000"/>
              </a:lnSpc>
              <a:spcBef>
                <a:spcPts val="0"/>
              </a:spcBef>
              <a:spcAft>
                <a:spcPts val="0"/>
              </a:spcAft>
              <a:buNone/>
              <a:defRPr sz="1900">
                <a:solidFill>
                  <a:srgbClr val="000000"/>
                </a:solidFill>
                <a:latin typeface="Arial"/>
                <a:ea typeface="Arial"/>
                <a:cs typeface="Arial"/>
                <a:sym typeface="Arial"/>
              </a:defRPr>
            </a:lvl5pPr>
            <a:lvl6pPr lvl="5" rtl="0">
              <a:lnSpc>
                <a:spcPct val="100000"/>
              </a:lnSpc>
              <a:spcBef>
                <a:spcPts val="0"/>
              </a:spcBef>
              <a:spcAft>
                <a:spcPts val="0"/>
              </a:spcAft>
              <a:buNone/>
              <a:defRPr sz="1900">
                <a:solidFill>
                  <a:srgbClr val="000000"/>
                </a:solidFill>
                <a:latin typeface="Arial"/>
                <a:ea typeface="Arial"/>
                <a:cs typeface="Arial"/>
                <a:sym typeface="Arial"/>
              </a:defRPr>
            </a:lvl6pPr>
            <a:lvl7pPr lvl="6" rtl="0">
              <a:lnSpc>
                <a:spcPct val="100000"/>
              </a:lnSpc>
              <a:spcBef>
                <a:spcPts val="0"/>
              </a:spcBef>
              <a:spcAft>
                <a:spcPts val="0"/>
              </a:spcAft>
              <a:buNone/>
              <a:defRPr sz="1900">
                <a:solidFill>
                  <a:srgbClr val="000000"/>
                </a:solidFill>
                <a:latin typeface="Arial"/>
                <a:ea typeface="Arial"/>
                <a:cs typeface="Arial"/>
                <a:sym typeface="Arial"/>
              </a:defRPr>
            </a:lvl7pPr>
            <a:lvl8pPr lvl="7" rtl="0">
              <a:lnSpc>
                <a:spcPct val="100000"/>
              </a:lnSpc>
              <a:spcBef>
                <a:spcPts val="0"/>
              </a:spcBef>
              <a:spcAft>
                <a:spcPts val="0"/>
              </a:spcAft>
              <a:buNone/>
              <a:defRPr sz="1900">
                <a:solidFill>
                  <a:srgbClr val="000000"/>
                </a:solidFill>
                <a:latin typeface="Arial"/>
                <a:ea typeface="Arial"/>
                <a:cs typeface="Arial"/>
                <a:sym typeface="Arial"/>
              </a:defRPr>
            </a:lvl8pPr>
            <a:lvl9pPr lvl="8" rtl="0">
              <a:lnSpc>
                <a:spcPct val="100000"/>
              </a:lnSpc>
              <a:spcBef>
                <a:spcPts val="0"/>
              </a:spcBef>
              <a:spcAft>
                <a:spcPts val="0"/>
              </a:spcAft>
              <a:buNone/>
              <a:defRPr sz="1900">
                <a:solidFill>
                  <a:srgbClr val="000000"/>
                </a:solidFill>
                <a:latin typeface="Arial"/>
                <a:ea typeface="Arial"/>
                <a:cs typeface="Arial"/>
                <a:sym typeface="Arial"/>
              </a:defRPr>
            </a:lvl9pPr>
          </a:lstStyle>
          <a:p>
            <a:endParaRPr/>
          </a:p>
        </p:txBody>
      </p:sp>
      <p:sp>
        <p:nvSpPr>
          <p:cNvPr id="124" name="Google Shape;124;p14"/>
          <p:cNvSpPr txBox="1">
            <a:spLocks noGrp="1"/>
          </p:cNvSpPr>
          <p:nvPr>
            <p:ph type="subTitle" idx="6"/>
          </p:nvPr>
        </p:nvSpPr>
        <p:spPr>
          <a:xfrm>
            <a:off x="6307000" y="2351681"/>
            <a:ext cx="23928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900">
                <a:solidFill>
                  <a:srgbClr val="000000"/>
                </a:solidFill>
                <a:latin typeface="Arial"/>
                <a:ea typeface="Arial"/>
                <a:cs typeface="Arial"/>
                <a:sym typeface="Arial"/>
              </a:defRPr>
            </a:lvl1pPr>
            <a:lvl2pPr lvl="1" rtl="0">
              <a:lnSpc>
                <a:spcPct val="100000"/>
              </a:lnSpc>
              <a:spcBef>
                <a:spcPts val="0"/>
              </a:spcBef>
              <a:spcAft>
                <a:spcPts val="0"/>
              </a:spcAft>
              <a:buNone/>
              <a:defRPr sz="2000">
                <a:solidFill>
                  <a:srgbClr val="000000"/>
                </a:solidFill>
                <a:latin typeface="Arial"/>
                <a:ea typeface="Arial"/>
                <a:cs typeface="Arial"/>
                <a:sym typeface="Arial"/>
              </a:defRPr>
            </a:lvl2pPr>
            <a:lvl3pPr lvl="2" rtl="0">
              <a:lnSpc>
                <a:spcPct val="100000"/>
              </a:lnSpc>
              <a:spcBef>
                <a:spcPts val="0"/>
              </a:spcBef>
              <a:spcAft>
                <a:spcPts val="0"/>
              </a:spcAft>
              <a:buNone/>
              <a:defRPr sz="2000">
                <a:solidFill>
                  <a:srgbClr val="000000"/>
                </a:solidFill>
                <a:latin typeface="Arial"/>
                <a:ea typeface="Arial"/>
                <a:cs typeface="Arial"/>
                <a:sym typeface="Arial"/>
              </a:defRPr>
            </a:lvl3pPr>
            <a:lvl4pPr lvl="3" rtl="0">
              <a:lnSpc>
                <a:spcPct val="100000"/>
              </a:lnSpc>
              <a:spcBef>
                <a:spcPts val="0"/>
              </a:spcBef>
              <a:spcAft>
                <a:spcPts val="0"/>
              </a:spcAft>
              <a:buNone/>
              <a:defRPr sz="2000">
                <a:solidFill>
                  <a:srgbClr val="000000"/>
                </a:solidFill>
                <a:latin typeface="Arial"/>
                <a:ea typeface="Arial"/>
                <a:cs typeface="Arial"/>
                <a:sym typeface="Arial"/>
              </a:defRPr>
            </a:lvl4pPr>
            <a:lvl5pPr lvl="4" rtl="0">
              <a:lnSpc>
                <a:spcPct val="100000"/>
              </a:lnSpc>
              <a:spcBef>
                <a:spcPts val="0"/>
              </a:spcBef>
              <a:spcAft>
                <a:spcPts val="0"/>
              </a:spcAft>
              <a:buNone/>
              <a:defRPr sz="2000">
                <a:solidFill>
                  <a:srgbClr val="000000"/>
                </a:solidFill>
                <a:latin typeface="Arial"/>
                <a:ea typeface="Arial"/>
                <a:cs typeface="Arial"/>
                <a:sym typeface="Arial"/>
              </a:defRPr>
            </a:lvl5pPr>
            <a:lvl6pPr lvl="5" rtl="0">
              <a:lnSpc>
                <a:spcPct val="100000"/>
              </a:lnSpc>
              <a:spcBef>
                <a:spcPts val="0"/>
              </a:spcBef>
              <a:spcAft>
                <a:spcPts val="0"/>
              </a:spcAft>
              <a:buNone/>
              <a:defRPr sz="2000">
                <a:solidFill>
                  <a:srgbClr val="000000"/>
                </a:solidFill>
                <a:latin typeface="Arial"/>
                <a:ea typeface="Arial"/>
                <a:cs typeface="Arial"/>
                <a:sym typeface="Arial"/>
              </a:defRPr>
            </a:lvl6pPr>
            <a:lvl7pPr lvl="6" rtl="0">
              <a:lnSpc>
                <a:spcPct val="100000"/>
              </a:lnSpc>
              <a:spcBef>
                <a:spcPts val="0"/>
              </a:spcBef>
              <a:spcAft>
                <a:spcPts val="0"/>
              </a:spcAft>
              <a:buNone/>
              <a:defRPr sz="2000">
                <a:solidFill>
                  <a:srgbClr val="000000"/>
                </a:solidFill>
                <a:latin typeface="Arial"/>
                <a:ea typeface="Arial"/>
                <a:cs typeface="Arial"/>
                <a:sym typeface="Arial"/>
              </a:defRPr>
            </a:lvl7pPr>
            <a:lvl8pPr lvl="7" rtl="0">
              <a:lnSpc>
                <a:spcPct val="100000"/>
              </a:lnSpc>
              <a:spcBef>
                <a:spcPts val="0"/>
              </a:spcBef>
              <a:spcAft>
                <a:spcPts val="0"/>
              </a:spcAft>
              <a:buNone/>
              <a:defRPr sz="2000">
                <a:solidFill>
                  <a:srgbClr val="000000"/>
                </a:solidFill>
                <a:latin typeface="Arial"/>
                <a:ea typeface="Arial"/>
                <a:cs typeface="Arial"/>
                <a:sym typeface="Arial"/>
              </a:defRPr>
            </a:lvl8pPr>
            <a:lvl9pPr lvl="8" rtl="0">
              <a:lnSpc>
                <a:spcPct val="100000"/>
              </a:lnSpc>
              <a:spcBef>
                <a:spcPts val="0"/>
              </a:spcBef>
              <a:spcAft>
                <a:spcPts val="0"/>
              </a:spcAft>
              <a:buNone/>
              <a:defRPr sz="2000">
                <a:solidFill>
                  <a:srgbClr val="000000"/>
                </a:solidFill>
                <a:latin typeface="Arial"/>
                <a:ea typeface="Arial"/>
                <a:cs typeface="Arial"/>
                <a:sym typeface="Arial"/>
              </a:defRPr>
            </a:lvl9pPr>
          </a:lstStyle>
          <a:p>
            <a:endParaRPr/>
          </a:p>
        </p:txBody>
      </p:sp>
      <p:sp>
        <p:nvSpPr>
          <p:cNvPr id="125" name="Google Shape;125;p14"/>
          <p:cNvSpPr txBox="1">
            <a:spLocks noGrp="1"/>
          </p:cNvSpPr>
          <p:nvPr>
            <p:ph type="title"/>
          </p:nvPr>
        </p:nvSpPr>
        <p:spPr>
          <a:xfrm>
            <a:off x="591758" y="187256"/>
            <a:ext cx="76023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26" name="Google Shape;126;p14"/>
          <p:cNvCxnSpPr/>
          <p:nvPr/>
        </p:nvCxnSpPr>
        <p:spPr>
          <a:xfrm>
            <a:off x="707100" y="1034719"/>
            <a:ext cx="7230000" cy="0"/>
          </a:xfrm>
          <a:prstGeom prst="straightConnector1">
            <a:avLst/>
          </a:prstGeom>
          <a:noFill/>
          <a:ln w="19050" cap="flat" cmpd="sng">
            <a:solidFill>
              <a:srgbClr val="000000"/>
            </a:solidFill>
            <a:prstDash val="solid"/>
            <a:round/>
            <a:headEnd type="none" w="med" len="med"/>
            <a:tailEnd type="none" w="med" len="med"/>
          </a:ln>
        </p:spPr>
      </p:cxnSp>
      <p:sp>
        <p:nvSpPr>
          <p:cNvPr id="127" name="Google Shape;127;p14"/>
          <p:cNvSpPr txBox="1">
            <a:spLocks noGrp="1"/>
          </p:cNvSpPr>
          <p:nvPr>
            <p:ph type="subTitle" idx="7"/>
          </p:nvPr>
        </p:nvSpPr>
        <p:spPr>
          <a:xfrm>
            <a:off x="591750" y="1051800"/>
            <a:ext cx="7345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ist Items - Same Slide - NOT NUMBERED">
  <p:cSld name="CAPTION_ONLY_1">
    <p:bg>
      <p:bgPr>
        <a:solidFill>
          <a:srgbClr val="FFFFFF"/>
        </a:solidFill>
        <a:effectLst/>
      </p:bgPr>
    </p:bg>
    <p:spTree>
      <p:nvGrpSpPr>
        <p:cNvPr id="1" name="Shape 128"/>
        <p:cNvGrpSpPr/>
        <p:nvPr/>
      </p:nvGrpSpPr>
      <p:grpSpPr>
        <a:xfrm>
          <a:off x="0" y="0"/>
          <a:ext cx="0" cy="0"/>
          <a:chOff x="0" y="0"/>
          <a:chExt cx="0" cy="0"/>
        </a:xfrm>
      </p:grpSpPr>
      <p:sp>
        <p:nvSpPr>
          <p:cNvPr id="129" name="Google Shape;12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0" name="Google Shape;130;p15"/>
          <p:cNvSpPr/>
          <p:nvPr/>
        </p:nvSpPr>
        <p:spPr>
          <a:xfrm>
            <a:off x="461550" y="3756113"/>
            <a:ext cx="8373900" cy="8358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1" name="Google Shape;131;p15"/>
          <p:cNvSpPr/>
          <p:nvPr/>
        </p:nvSpPr>
        <p:spPr>
          <a:xfrm>
            <a:off x="461550" y="2791941"/>
            <a:ext cx="8373900" cy="8358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2" name="Google Shape;132;p15"/>
          <p:cNvSpPr/>
          <p:nvPr/>
        </p:nvSpPr>
        <p:spPr>
          <a:xfrm>
            <a:off x="461550" y="1827769"/>
            <a:ext cx="8373900" cy="8358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3" name="Google Shape;133;p15"/>
          <p:cNvSpPr txBox="1">
            <a:spLocks noGrp="1"/>
          </p:cNvSpPr>
          <p:nvPr>
            <p:ph type="body" idx="1"/>
          </p:nvPr>
        </p:nvSpPr>
        <p:spPr>
          <a:xfrm>
            <a:off x="859500" y="1892025"/>
            <a:ext cx="76023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4" name="Google Shape;134;p15"/>
          <p:cNvSpPr txBox="1">
            <a:spLocks noGrp="1"/>
          </p:cNvSpPr>
          <p:nvPr>
            <p:ph type="body" idx="2"/>
          </p:nvPr>
        </p:nvSpPr>
        <p:spPr>
          <a:xfrm>
            <a:off x="859500" y="3835125"/>
            <a:ext cx="76023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5" name="Google Shape;135;p15"/>
          <p:cNvSpPr txBox="1">
            <a:spLocks noGrp="1"/>
          </p:cNvSpPr>
          <p:nvPr>
            <p:ph type="body" idx="3"/>
          </p:nvPr>
        </p:nvSpPr>
        <p:spPr>
          <a:xfrm>
            <a:off x="859500" y="2863575"/>
            <a:ext cx="7602300" cy="7053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6" name="Google Shape;136;p15"/>
          <p:cNvSpPr txBox="1">
            <a:spLocks noGrp="1"/>
          </p:cNvSpPr>
          <p:nvPr>
            <p:ph type="title"/>
          </p:nvPr>
        </p:nvSpPr>
        <p:spPr>
          <a:xfrm>
            <a:off x="591758" y="187256"/>
            <a:ext cx="76023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37" name="Google Shape;137;p15"/>
          <p:cNvCxnSpPr/>
          <p:nvPr/>
        </p:nvCxnSpPr>
        <p:spPr>
          <a:xfrm>
            <a:off x="707100" y="1034719"/>
            <a:ext cx="7230000" cy="0"/>
          </a:xfrm>
          <a:prstGeom prst="straightConnector1">
            <a:avLst/>
          </a:prstGeom>
          <a:noFill/>
          <a:ln w="19050" cap="flat" cmpd="sng">
            <a:solidFill>
              <a:srgbClr val="000000"/>
            </a:solidFill>
            <a:prstDash val="solid"/>
            <a:round/>
            <a:headEnd type="none" w="med" len="med"/>
            <a:tailEnd type="none" w="med" len="med"/>
          </a:ln>
        </p:spPr>
      </p:cxnSp>
      <p:sp>
        <p:nvSpPr>
          <p:cNvPr id="138" name="Google Shape;138;p15"/>
          <p:cNvSpPr txBox="1">
            <a:spLocks noGrp="1"/>
          </p:cNvSpPr>
          <p:nvPr>
            <p:ph type="subTitle" idx="4"/>
          </p:nvPr>
        </p:nvSpPr>
        <p:spPr>
          <a:xfrm>
            <a:off x="591750" y="1051800"/>
            <a:ext cx="7345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st Items - Same Slide - NUMBERED - More Slots">
  <p:cSld name="CAPTION_ONLY_1_1">
    <p:bg>
      <p:bgPr>
        <a:solidFill>
          <a:srgbClr val="FFFFFF"/>
        </a:solidFill>
        <a:effectLst/>
      </p:bgPr>
    </p:bg>
    <p:spTree>
      <p:nvGrpSpPr>
        <p:cNvPr id="1" name="Shape 139"/>
        <p:cNvGrpSpPr/>
        <p:nvPr/>
      </p:nvGrpSpPr>
      <p:grpSpPr>
        <a:xfrm>
          <a:off x="0" y="0"/>
          <a:ext cx="0" cy="0"/>
          <a:chOff x="0" y="0"/>
          <a:chExt cx="0" cy="0"/>
        </a:xfrm>
      </p:grpSpPr>
      <p:sp>
        <p:nvSpPr>
          <p:cNvPr id="140" name="Google Shape;140;p16"/>
          <p:cNvSpPr/>
          <p:nvPr/>
        </p:nvSpPr>
        <p:spPr>
          <a:xfrm>
            <a:off x="461550" y="4003684"/>
            <a:ext cx="83739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 name="Google Shape;14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16"/>
          <p:cNvSpPr/>
          <p:nvPr/>
        </p:nvSpPr>
        <p:spPr>
          <a:xfrm>
            <a:off x="461550" y="3278379"/>
            <a:ext cx="83739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3" name="Google Shape;143;p16"/>
          <p:cNvSpPr/>
          <p:nvPr/>
        </p:nvSpPr>
        <p:spPr>
          <a:xfrm>
            <a:off x="461550" y="2553074"/>
            <a:ext cx="83739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4" name="Google Shape;144;p16"/>
          <p:cNvSpPr/>
          <p:nvPr/>
        </p:nvSpPr>
        <p:spPr>
          <a:xfrm>
            <a:off x="461550" y="1827769"/>
            <a:ext cx="83739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5" name="Google Shape;145;p16"/>
          <p:cNvSpPr txBox="1">
            <a:spLocks noGrp="1"/>
          </p:cNvSpPr>
          <p:nvPr>
            <p:ph type="body" idx="1"/>
          </p:nvPr>
        </p:nvSpPr>
        <p:spPr>
          <a:xfrm>
            <a:off x="1164300" y="1834875"/>
            <a:ext cx="73455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46" name="Google Shape;146;p16"/>
          <p:cNvSpPr txBox="1">
            <a:spLocks noGrp="1"/>
          </p:cNvSpPr>
          <p:nvPr>
            <p:ph type="body" idx="2"/>
          </p:nvPr>
        </p:nvSpPr>
        <p:spPr>
          <a:xfrm>
            <a:off x="1164300" y="4017619"/>
            <a:ext cx="73455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47" name="Google Shape;147;p16"/>
          <p:cNvSpPr txBox="1">
            <a:spLocks noGrp="1"/>
          </p:cNvSpPr>
          <p:nvPr>
            <p:ph type="body" idx="3"/>
          </p:nvPr>
        </p:nvSpPr>
        <p:spPr>
          <a:xfrm>
            <a:off x="1164300" y="2577825"/>
            <a:ext cx="73455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48" name="Google Shape;148;p16"/>
          <p:cNvSpPr txBox="1">
            <a:spLocks noGrp="1"/>
          </p:cNvSpPr>
          <p:nvPr>
            <p:ph type="title"/>
          </p:nvPr>
        </p:nvSpPr>
        <p:spPr>
          <a:xfrm>
            <a:off x="591758" y="187256"/>
            <a:ext cx="76023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49" name="Google Shape;149;p16"/>
          <p:cNvCxnSpPr/>
          <p:nvPr/>
        </p:nvCxnSpPr>
        <p:spPr>
          <a:xfrm>
            <a:off x="707100" y="1034719"/>
            <a:ext cx="7230000" cy="0"/>
          </a:xfrm>
          <a:prstGeom prst="straightConnector1">
            <a:avLst/>
          </a:prstGeom>
          <a:noFill/>
          <a:ln w="19050" cap="flat" cmpd="sng">
            <a:solidFill>
              <a:srgbClr val="000000"/>
            </a:solidFill>
            <a:prstDash val="solid"/>
            <a:round/>
            <a:headEnd type="none" w="med" len="med"/>
            <a:tailEnd type="none" w="med" len="med"/>
          </a:ln>
        </p:spPr>
      </p:cxnSp>
      <p:sp>
        <p:nvSpPr>
          <p:cNvPr id="150" name="Google Shape;150;p16"/>
          <p:cNvSpPr txBox="1">
            <a:spLocks noGrp="1"/>
          </p:cNvSpPr>
          <p:nvPr>
            <p:ph type="subTitle" idx="4"/>
          </p:nvPr>
        </p:nvSpPr>
        <p:spPr>
          <a:xfrm>
            <a:off x="591750" y="1051800"/>
            <a:ext cx="7345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
        <p:nvSpPr>
          <p:cNvPr id="151" name="Google Shape;151;p16"/>
          <p:cNvSpPr txBox="1">
            <a:spLocks noGrp="1"/>
          </p:cNvSpPr>
          <p:nvPr>
            <p:ph type="body" idx="5"/>
          </p:nvPr>
        </p:nvSpPr>
        <p:spPr>
          <a:xfrm>
            <a:off x="1164300" y="3296738"/>
            <a:ext cx="73455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52" name="Google Shape;152;p16"/>
          <p:cNvSpPr txBox="1"/>
          <p:nvPr/>
        </p:nvSpPr>
        <p:spPr>
          <a:xfrm>
            <a:off x="588158" y="1856091"/>
            <a:ext cx="654000" cy="60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1</a:t>
            </a:r>
            <a:endParaRPr sz="4600" b="1">
              <a:solidFill>
                <a:srgbClr val="003C71"/>
              </a:solidFill>
            </a:endParaRPr>
          </a:p>
        </p:txBody>
      </p:sp>
      <p:sp>
        <p:nvSpPr>
          <p:cNvPr id="153" name="Google Shape;153;p16"/>
          <p:cNvSpPr txBox="1"/>
          <p:nvPr/>
        </p:nvSpPr>
        <p:spPr>
          <a:xfrm>
            <a:off x="588158" y="2588003"/>
            <a:ext cx="654000" cy="60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2</a:t>
            </a:r>
            <a:endParaRPr sz="4600" b="1">
              <a:solidFill>
                <a:srgbClr val="003C71"/>
              </a:solidFill>
            </a:endParaRPr>
          </a:p>
        </p:txBody>
      </p:sp>
      <p:sp>
        <p:nvSpPr>
          <p:cNvPr id="154" name="Google Shape;154;p16"/>
          <p:cNvSpPr txBox="1"/>
          <p:nvPr/>
        </p:nvSpPr>
        <p:spPr>
          <a:xfrm>
            <a:off x="588158" y="3306916"/>
            <a:ext cx="654000" cy="60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3</a:t>
            </a:r>
            <a:endParaRPr sz="4600" b="1">
              <a:solidFill>
                <a:srgbClr val="003C71"/>
              </a:solidFill>
            </a:endParaRPr>
          </a:p>
        </p:txBody>
      </p:sp>
      <p:sp>
        <p:nvSpPr>
          <p:cNvPr id="155" name="Google Shape;155;p16"/>
          <p:cNvSpPr txBox="1"/>
          <p:nvPr/>
        </p:nvSpPr>
        <p:spPr>
          <a:xfrm>
            <a:off x="588158" y="4027791"/>
            <a:ext cx="654000" cy="60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4</a:t>
            </a:r>
            <a:endParaRPr sz="4600" b="1">
              <a:solidFill>
                <a:srgbClr val="003C7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ist Items - Same Slide - NOT NUMBERED - More Slots 1">
  <p:cSld name="CAPTION_ONLY_1_1_1">
    <p:bg>
      <p:bgPr>
        <a:solidFill>
          <a:srgbClr val="FFFFFF"/>
        </a:solidFill>
        <a:effectLst/>
      </p:bgPr>
    </p:bg>
    <p:spTree>
      <p:nvGrpSpPr>
        <p:cNvPr id="1" name="Shape 156"/>
        <p:cNvGrpSpPr/>
        <p:nvPr/>
      </p:nvGrpSpPr>
      <p:grpSpPr>
        <a:xfrm>
          <a:off x="0" y="0"/>
          <a:ext cx="0" cy="0"/>
          <a:chOff x="0" y="0"/>
          <a:chExt cx="0" cy="0"/>
        </a:xfrm>
      </p:grpSpPr>
      <p:sp>
        <p:nvSpPr>
          <p:cNvPr id="157" name="Google Shape;157;p17"/>
          <p:cNvSpPr/>
          <p:nvPr/>
        </p:nvSpPr>
        <p:spPr>
          <a:xfrm>
            <a:off x="461550" y="4003684"/>
            <a:ext cx="83739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8" name="Google Shape;15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17"/>
          <p:cNvSpPr/>
          <p:nvPr/>
        </p:nvSpPr>
        <p:spPr>
          <a:xfrm>
            <a:off x="461550" y="3278379"/>
            <a:ext cx="83739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 name="Google Shape;160;p17"/>
          <p:cNvSpPr/>
          <p:nvPr/>
        </p:nvSpPr>
        <p:spPr>
          <a:xfrm>
            <a:off x="461550" y="2553074"/>
            <a:ext cx="83739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 name="Google Shape;161;p17"/>
          <p:cNvSpPr/>
          <p:nvPr/>
        </p:nvSpPr>
        <p:spPr>
          <a:xfrm>
            <a:off x="461550" y="1827769"/>
            <a:ext cx="8373900" cy="6612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2" name="Google Shape;162;p17"/>
          <p:cNvSpPr txBox="1">
            <a:spLocks noGrp="1"/>
          </p:cNvSpPr>
          <p:nvPr>
            <p:ph type="body" idx="1"/>
          </p:nvPr>
        </p:nvSpPr>
        <p:spPr>
          <a:xfrm>
            <a:off x="859500" y="1834875"/>
            <a:ext cx="76023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3" name="Google Shape;163;p17"/>
          <p:cNvSpPr txBox="1">
            <a:spLocks noGrp="1"/>
          </p:cNvSpPr>
          <p:nvPr>
            <p:ph type="body" idx="2"/>
          </p:nvPr>
        </p:nvSpPr>
        <p:spPr>
          <a:xfrm>
            <a:off x="859500" y="4017618"/>
            <a:ext cx="76023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4" name="Google Shape;164;p17"/>
          <p:cNvSpPr txBox="1">
            <a:spLocks noGrp="1"/>
          </p:cNvSpPr>
          <p:nvPr>
            <p:ph type="body" idx="3"/>
          </p:nvPr>
        </p:nvSpPr>
        <p:spPr>
          <a:xfrm>
            <a:off x="859500" y="2577825"/>
            <a:ext cx="76023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5" name="Google Shape;165;p17"/>
          <p:cNvSpPr txBox="1">
            <a:spLocks noGrp="1"/>
          </p:cNvSpPr>
          <p:nvPr>
            <p:ph type="title"/>
          </p:nvPr>
        </p:nvSpPr>
        <p:spPr>
          <a:xfrm>
            <a:off x="591758" y="187256"/>
            <a:ext cx="76023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66" name="Google Shape;166;p17"/>
          <p:cNvCxnSpPr/>
          <p:nvPr/>
        </p:nvCxnSpPr>
        <p:spPr>
          <a:xfrm>
            <a:off x="707100" y="1034719"/>
            <a:ext cx="7230000" cy="0"/>
          </a:xfrm>
          <a:prstGeom prst="straightConnector1">
            <a:avLst/>
          </a:prstGeom>
          <a:noFill/>
          <a:ln w="19050" cap="flat" cmpd="sng">
            <a:solidFill>
              <a:srgbClr val="000000"/>
            </a:solidFill>
            <a:prstDash val="solid"/>
            <a:round/>
            <a:headEnd type="none" w="med" len="med"/>
            <a:tailEnd type="none" w="med" len="med"/>
          </a:ln>
        </p:spPr>
      </p:cxnSp>
      <p:sp>
        <p:nvSpPr>
          <p:cNvPr id="167" name="Google Shape;167;p17"/>
          <p:cNvSpPr txBox="1">
            <a:spLocks noGrp="1"/>
          </p:cNvSpPr>
          <p:nvPr>
            <p:ph type="subTitle" idx="4"/>
          </p:nvPr>
        </p:nvSpPr>
        <p:spPr>
          <a:xfrm>
            <a:off x="591750" y="1051800"/>
            <a:ext cx="7345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
        <p:nvSpPr>
          <p:cNvPr id="168" name="Google Shape;168;p17"/>
          <p:cNvSpPr txBox="1">
            <a:spLocks noGrp="1"/>
          </p:cNvSpPr>
          <p:nvPr>
            <p:ph type="body" idx="5"/>
          </p:nvPr>
        </p:nvSpPr>
        <p:spPr>
          <a:xfrm>
            <a:off x="859500" y="3296738"/>
            <a:ext cx="7602300" cy="636600"/>
          </a:xfrm>
          <a:prstGeom prst="rect">
            <a:avLst/>
          </a:prstGeom>
        </p:spPr>
        <p:txBody>
          <a:bodyPr spcFirstLastPara="1" wrap="square" lIns="91425" tIns="91425" rIns="91425" bIns="91425" anchor="ctr" anchorCtr="0">
            <a:noAutofit/>
          </a:bodyPr>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 OPTION 1">
  <p:cSld name="BIG_NUMBER">
    <p:spTree>
      <p:nvGrpSpPr>
        <p:cNvPr id="1" name="Shape 169"/>
        <p:cNvGrpSpPr/>
        <p:nvPr/>
      </p:nvGrpSpPr>
      <p:grpSpPr>
        <a:xfrm>
          <a:off x="0" y="0"/>
          <a:ext cx="0" cy="0"/>
          <a:chOff x="0" y="0"/>
          <a:chExt cx="0" cy="0"/>
        </a:xfrm>
      </p:grpSpPr>
      <p:sp>
        <p:nvSpPr>
          <p:cNvPr id="170" name="Google Shape;17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71" name="Google Shape;171;p18"/>
          <p:cNvPicPr preferRelativeResize="0"/>
          <p:nvPr/>
        </p:nvPicPr>
        <p:blipFill rotWithShape="1">
          <a:blip r:embed="rId2">
            <a:alphaModFix amt="76000"/>
          </a:blip>
          <a:srcRect l="17970" r="17963"/>
          <a:stretch/>
        </p:blipFill>
        <p:spPr>
          <a:xfrm>
            <a:off x="1208225" y="0"/>
            <a:ext cx="2929027" cy="5143496"/>
          </a:xfrm>
          <a:prstGeom prst="rect">
            <a:avLst/>
          </a:prstGeom>
          <a:noFill/>
          <a:ln>
            <a:noFill/>
          </a:ln>
        </p:spPr>
      </p:pic>
      <p:cxnSp>
        <p:nvCxnSpPr>
          <p:cNvPr id="172" name="Google Shape;172;p18"/>
          <p:cNvCxnSpPr/>
          <p:nvPr/>
        </p:nvCxnSpPr>
        <p:spPr>
          <a:xfrm>
            <a:off x="4934261" y="2211573"/>
            <a:ext cx="3361800" cy="0"/>
          </a:xfrm>
          <a:prstGeom prst="straightConnector1">
            <a:avLst/>
          </a:prstGeom>
          <a:noFill/>
          <a:ln w="9525" cap="flat" cmpd="sng">
            <a:solidFill>
              <a:srgbClr val="F3F3F3"/>
            </a:solidFill>
            <a:prstDash val="solid"/>
            <a:round/>
            <a:headEnd type="none" w="med" len="med"/>
            <a:tailEnd type="none" w="med" len="med"/>
          </a:ln>
        </p:spPr>
      </p:cxnSp>
      <p:sp>
        <p:nvSpPr>
          <p:cNvPr id="173" name="Google Shape;173;p18"/>
          <p:cNvSpPr txBox="1">
            <a:spLocks noGrp="1"/>
          </p:cNvSpPr>
          <p:nvPr>
            <p:ph type="title"/>
          </p:nvPr>
        </p:nvSpPr>
        <p:spPr>
          <a:xfrm>
            <a:off x="4844375" y="1192856"/>
            <a:ext cx="3866700" cy="959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4800" b="1">
                <a:latin typeface="Arial"/>
                <a:ea typeface="Arial"/>
                <a:cs typeface="Arial"/>
                <a:sym typeface="Arial"/>
              </a:defRPr>
            </a:lvl1pPr>
            <a:lvl2pPr lvl="1" rtl="0">
              <a:lnSpc>
                <a:spcPct val="100000"/>
              </a:lnSpc>
              <a:spcBef>
                <a:spcPts val="0"/>
              </a:spcBef>
              <a:spcAft>
                <a:spcPts val="0"/>
              </a:spcAft>
              <a:buNone/>
              <a:defRPr sz="4800" b="1">
                <a:latin typeface="Arial"/>
                <a:ea typeface="Arial"/>
                <a:cs typeface="Arial"/>
                <a:sym typeface="Arial"/>
              </a:defRPr>
            </a:lvl2pPr>
            <a:lvl3pPr lvl="2" rtl="0">
              <a:lnSpc>
                <a:spcPct val="100000"/>
              </a:lnSpc>
              <a:spcBef>
                <a:spcPts val="0"/>
              </a:spcBef>
              <a:spcAft>
                <a:spcPts val="0"/>
              </a:spcAft>
              <a:buNone/>
              <a:defRPr sz="4800" b="1">
                <a:latin typeface="Arial"/>
                <a:ea typeface="Arial"/>
                <a:cs typeface="Arial"/>
                <a:sym typeface="Arial"/>
              </a:defRPr>
            </a:lvl3pPr>
            <a:lvl4pPr lvl="3" rtl="0">
              <a:lnSpc>
                <a:spcPct val="100000"/>
              </a:lnSpc>
              <a:spcBef>
                <a:spcPts val="0"/>
              </a:spcBef>
              <a:spcAft>
                <a:spcPts val="0"/>
              </a:spcAft>
              <a:buNone/>
              <a:defRPr sz="4800" b="1">
                <a:latin typeface="Arial"/>
                <a:ea typeface="Arial"/>
                <a:cs typeface="Arial"/>
                <a:sym typeface="Arial"/>
              </a:defRPr>
            </a:lvl4pPr>
            <a:lvl5pPr lvl="4" rtl="0">
              <a:lnSpc>
                <a:spcPct val="100000"/>
              </a:lnSpc>
              <a:spcBef>
                <a:spcPts val="0"/>
              </a:spcBef>
              <a:spcAft>
                <a:spcPts val="0"/>
              </a:spcAft>
              <a:buNone/>
              <a:defRPr sz="4800" b="1">
                <a:latin typeface="Arial"/>
                <a:ea typeface="Arial"/>
                <a:cs typeface="Arial"/>
                <a:sym typeface="Arial"/>
              </a:defRPr>
            </a:lvl5pPr>
            <a:lvl6pPr lvl="5" rtl="0">
              <a:lnSpc>
                <a:spcPct val="100000"/>
              </a:lnSpc>
              <a:spcBef>
                <a:spcPts val="0"/>
              </a:spcBef>
              <a:spcAft>
                <a:spcPts val="0"/>
              </a:spcAft>
              <a:buNone/>
              <a:defRPr sz="4800" b="1">
                <a:latin typeface="Arial"/>
                <a:ea typeface="Arial"/>
                <a:cs typeface="Arial"/>
                <a:sym typeface="Arial"/>
              </a:defRPr>
            </a:lvl6pPr>
            <a:lvl7pPr lvl="6" rtl="0">
              <a:lnSpc>
                <a:spcPct val="100000"/>
              </a:lnSpc>
              <a:spcBef>
                <a:spcPts val="0"/>
              </a:spcBef>
              <a:spcAft>
                <a:spcPts val="0"/>
              </a:spcAft>
              <a:buNone/>
              <a:defRPr sz="4800" b="1">
                <a:latin typeface="Arial"/>
                <a:ea typeface="Arial"/>
                <a:cs typeface="Arial"/>
                <a:sym typeface="Arial"/>
              </a:defRPr>
            </a:lvl7pPr>
            <a:lvl8pPr lvl="7" rtl="0">
              <a:lnSpc>
                <a:spcPct val="100000"/>
              </a:lnSpc>
              <a:spcBef>
                <a:spcPts val="0"/>
              </a:spcBef>
              <a:spcAft>
                <a:spcPts val="0"/>
              </a:spcAft>
              <a:buNone/>
              <a:defRPr sz="4800" b="1">
                <a:latin typeface="Arial"/>
                <a:ea typeface="Arial"/>
                <a:cs typeface="Arial"/>
                <a:sym typeface="Arial"/>
              </a:defRPr>
            </a:lvl8pPr>
            <a:lvl9pPr lvl="8" rtl="0">
              <a:lnSpc>
                <a:spcPct val="100000"/>
              </a:lnSpc>
              <a:spcBef>
                <a:spcPts val="0"/>
              </a:spcBef>
              <a:spcAft>
                <a:spcPts val="0"/>
              </a:spcAft>
              <a:buNone/>
              <a:defRPr sz="4800" b="1">
                <a:latin typeface="Arial"/>
                <a:ea typeface="Arial"/>
                <a:cs typeface="Arial"/>
                <a:sym typeface="Arial"/>
              </a:defRPr>
            </a:lvl9pPr>
          </a:lstStyle>
          <a:p>
            <a:endParaRPr/>
          </a:p>
        </p:txBody>
      </p:sp>
      <p:sp>
        <p:nvSpPr>
          <p:cNvPr id="174" name="Google Shape;174;p18"/>
          <p:cNvSpPr txBox="1">
            <a:spLocks noGrp="1"/>
          </p:cNvSpPr>
          <p:nvPr>
            <p:ph type="subTitle" idx="1"/>
          </p:nvPr>
        </p:nvSpPr>
        <p:spPr>
          <a:xfrm>
            <a:off x="4844375" y="2262900"/>
            <a:ext cx="4019100" cy="1280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3600">
                <a:solidFill>
                  <a:srgbClr val="FFFFFF"/>
                </a:solidFill>
                <a:latin typeface="Arial"/>
                <a:ea typeface="Arial"/>
                <a:cs typeface="Arial"/>
                <a:sym typeface="Arial"/>
              </a:defRPr>
            </a:lvl1pPr>
            <a:lvl2pPr lvl="1">
              <a:lnSpc>
                <a:spcPct val="100000"/>
              </a:lnSpc>
              <a:spcBef>
                <a:spcPts val="0"/>
              </a:spcBef>
              <a:spcAft>
                <a:spcPts val="0"/>
              </a:spcAft>
              <a:buNone/>
              <a:defRPr sz="3600">
                <a:solidFill>
                  <a:srgbClr val="FFFFFF"/>
                </a:solidFill>
                <a:latin typeface="Arial"/>
                <a:ea typeface="Arial"/>
                <a:cs typeface="Arial"/>
                <a:sym typeface="Arial"/>
              </a:defRPr>
            </a:lvl2pPr>
            <a:lvl3pPr lvl="2">
              <a:lnSpc>
                <a:spcPct val="100000"/>
              </a:lnSpc>
              <a:spcBef>
                <a:spcPts val="0"/>
              </a:spcBef>
              <a:spcAft>
                <a:spcPts val="0"/>
              </a:spcAft>
              <a:buNone/>
              <a:defRPr sz="3600">
                <a:solidFill>
                  <a:srgbClr val="FFFFFF"/>
                </a:solidFill>
                <a:latin typeface="Arial"/>
                <a:ea typeface="Arial"/>
                <a:cs typeface="Arial"/>
                <a:sym typeface="Arial"/>
              </a:defRPr>
            </a:lvl3pPr>
            <a:lvl4pPr lvl="3">
              <a:lnSpc>
                <a:spcPct val="100000"/>
              </a:lnSpc>
              <a:spcBef>
                <a:spcPts val="0"/>
              </a:spcBef>
              <a:spcAft>
                <a:spcPts val="0"/>
              </a:spcAft>
              <a:buNone/>
              <a:defRPr sz="3600">
                <a:solidFill>
                  <a:srgbClr val="FFFFFF"/>
                </a:solidFill>
                <a:latin typeface="Arial"/>
                <a:ea typeface="Arial"/>
                <a:cs typeface="Arial"/>
                <a:sym typeface="Arial"/>
              </a:defRPr>
            </a:lvl4pPr>
            <a:lvl5pPr lvl="4">
              <a:lnSpc>
                <a:spcPct val="100000"/>
              </a:lnSpc>
              <a:spcBef>
                <a:spcPts val="0"/>
              </a:spcBef>
              <a:spcAft>
                <a:spcPts val="0"/>
              </a:spcAft>
              <a:buNone/>
              <a:defRPr sz="3600">
                <a:solidFill>
                  <a:srgbClr val="FFFFFF"/>
                </a:solidFill>
                <a:latin typeface="Arial"/>
                <a:ea typeface="Arial"/>
                <a:cs typeface="Arial"/>
                <a:sym typeface="Arial"/>
              </a:defRPr>
            </a:lvl5pPr>
            <a:lvl6pPr lvl="5">
              <a:lnSpc>
                <a:spcPct val="100000"/>
              </a:lnSpc>
              <a:spcBef>
                <a:spcPts val="0"/>
              </a:spcBef>
              <a:spcAft>
                <a:spcPts val="0"/>
              </a:spcAft>
              <a:buNone/>
              <a:defRPr sz="3600">
                <a:solidFill>
                  <a:srgbClr val="FFFFFF"/>
                </a:solidFill>
                <a:latin typeface="Arial"/>
                <a:ea typeface="Arial"/>
                <a:cs typeface="Arial"/>
                <a:sym typeface="Arial"/>
              </a:defRPr>
            </a:lvl6pPr>
            <a:lvl7pPr lvl="6">
              <a:lnSpc>
                <a:spcPct val="100000"/>
              </a:lnSpc>
              <a:spcBef>
                <a:spcPts val="0"/>
              </a:spcBef>
              <a:spcAft>
                <a:spcPts val="0"/>
              </a:spcAft>
              <a:buNone/>
              <a:defRPr sz="3600">
                <a:solidFill>
                  <a:srgbClr val="FFFFFF"/>
                </a:solidFill>
                <a:latin typeface="Arial"/>
                <a:ea typeface="Arial"/>
                <a:cs typeface="Arial"/>
                <a:sym typeface="Arial"/>
              </a:defRPr>
            </a:lvl7pPr>
            <a:lvl8pPr lvl="7">
              <a:lnSpc>
                <a:spcPct val="100000"/>
              </a:lnSpc>
              <a:spcBef>
                <a:spcPts val="0"/>
              </a:spcBef>
              <a:spcAft>
                <a:spcPts val="0"/>
              </a:spcAft>
              <a:buNone/>
              <a:defRPr sz="3600">
                <a:solidFill>
                  <a:srgbClr val="FFFFFF"/>
                </a:solidFill>
                <a:latin typeface="Arial"/>
                <a:ea typeface="Arial"/>
                <a:cs typeface="Arial"/>
                <a:sym typeface="Arial"/>
              </a:defRPr>
            </a:lvl8pPr>
            <a:lvl9pPr lvl="8">
              <a:lnSpc>
                <a:spcPct val="100000"/>
              </a:lnSpc>
              <a:spcBef>
                <a:spcPts val="0"/>
              </a:spcBef>
              <a:spcAft>
                <a:spcPts val="0"/>
              </a:spcAft>
              <a:buNone/>
              <a:defRPr sz="3600">
                <a:solidFill>
                  <a:srgbClr val="FFFFFF"/>
                </a:solidFill>
                <a:latin typeface="Arial"/>
                <a:ea typeface="Arial"/>
                <a:cs typeface="Arial"/>
                <a:sym typeface="Arial"/>
              </a:defRPr>
            </a:lvl9pPr>
          </a:lstStyle>
          <a:p>
            <a:endParaRPr/>
          </a:p>
        </p:txBody>
      </p:sp>
      <p:sp>
        <p:nvSpPr>
          <p:cNvPr id="175" name="Google Shape;175;p18"/>
          <p:cNvSpPr/>
          <p:nvPr/>
        </p:nvSpPr>
        <p:spPr>
          <a:xfrm rot="1239332">
            <a:off x="1459531" y="2224812"/>
            <a:ext cx="2418644" cy="373587"/>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 OPTION 1 1">
  <p:cSld name="BIG_NUMBER_1">
    <p:spTree>
      <p:nvGrpSpPr>
        <p:cNvPr id="1" name="Shape 176"/>
        <p:cNvGrpSpPr/>
        <p:nvPr/>
      </p:nvGrpSpPr>
      <p:grpSpPr>
        <a:xfrm>
          <a:off x="0" y="0"/>
          <a:ext cx="0" cy="0"/>
          <a:chOff x="0" y="0"/>
          <a:chExt cx="0" cy="0"/>
        </a:xfrm>
      </p:grpSpPr>
      <p:sp>
        <p:nvSpPr>
          <p:cNvPr id="177" name="Google Shape;17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78" name="Google Shape;178;p19"/>
          <p:cNvGrpSpPr/>
          <p:nvPr/>
        </p:nvGrpSpPr>
        <p:grpSpPr>
          <a:xfrm>
            <a:off x="0" y="1751569"/>
            <a:ext cx="7893803" cy="1379641"/>
            <a:chOff x="0" y="2348379"/>
            <a:chExt cx="6961639" cy="1839521"/>
          </a:xfrm>
        </p:grpSpPr>
        <p:sp>
          <p:nvSpPr>
            <p:cNvPr id="179" name="Google Shape;179;p19"/>
            <p:cNvSpPr txBox="1"/>
            <p:nvPr/>
          </p:nvSpPr>
          <p:spPr>
            <a:xfrm>
              <a:off x="0" y="2466800"/>
              <a:ext cx="6948600" cy="1721100"/>
            </a:xfrm>
            <a:prstGeom prst="rect">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a:off x="6353490" y="2466796"/>
              <a:ext cx="608100" cy="6210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rot="10800000">
              <a:off x="6262639" y="2348379"/>
              <a:ext cx="699000" cy="7245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19"/>
          <p:cNvSpPr txBox="1">
            <a:spLocks noGrp="1"/>
          </p:cNvSpPr>
          <p:nvPr>
            <p:ph type="title"/>
          </p:nvPr>
        </p:nvSpPr>
        <p:spPr>
          <a:xfrm>
            <a:off x="228600" y="2017025"/>
            <a:ext cx="6018900" cy="95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3600" b="1">
                <a:latin typeface="Arial"/>
                <a:ea typeface="Arial"/>
                <a:cs typeface="Arial"/>
                <a:sym typeface="Arial"/>
              </a:defRPr>
            </a:lvl1pPr>
            <a:lvl2pPr lvl="1" rtl="0">
              <a:lnSpc>
                <a:spcPct val="100000"/>
              </a:lnSpc>
              <a:spcBef>
                <a:spcPts val="0"/>
              </a:spcBef>
              <a:spcAft>
                <a:spcPts val="0"/>
              </a:spcAft>
              <a:buNone/>
              <a:defRPr sz="3600" b="1">
                <a:latin typeface="Arial"/>
                <a:ea typeface="Arial"/>
                <a:cs typeface="Arial"/>
                <a:sym typeface="Arial"/>
              </a:defRPr>
            </a:lvl2pPr>
            <a:lvl3pPr lvl="2" rtl="0">
              <a:lnSpc>
                <a:spcPct val="100000"/>
              </a:lnSpc>
              <a:spcBef>
                <a:spcPts val="0"/>
              </a:spcBef>
              <a:spcAft>
                <a:spcPts val="0"/>
              </a:spcAft>
              <a:buNone/>
              <a:defRPr sz="3600" b="1">
                <a:latin typeface="Arial"/>
                <a:ea typeface="Arial"/>
                <a:cs typeface="Arial"/>
                <a:sym typeface="Arial"/>
              </a:defRPr>
            </a:lvl3pPr>
            <a:lvl4pPr lvl="3" rtl="0">
              <a:lnSpc>
                <a:spcPct val="100000"/>
              </a:lnSpc>
              <a:spcBef>
                <a:spcPts val="0"/>
              </a:spcBef>
              <a:spcAft>
                <a:spcPts val="0"/>
              </a:spcAft>
              <a:buNone/>
              <a:defRPr sz="3600" b="1">
                <a:latin typeface="Arial"/>
                <a:ea typeface="Arial"/>
                <a:cs typeface="Arial"/>
                <a:sym typeface="Arial"/>
              </a:defRPr>
            </a:lvl4pPr>
            <a:lvl5pPr lvl="4" rtl="0">
              <a:lnSpc>
                <a:spcPct val="100000"/>
              </a:lnSpc>
              <a:spcBef>
                <a:spcPts val="0"/>
              </a:spcBef>
              <a:spcAft>
                <a:spcPts val="0"/>
              </a:spcAft>
              <a:buNone/>
              <a:defRPr sz="3600" b="1">
                <a:latin typeface="Arial"/>
                <a:ea typeface="Arial"/>
                <a:cs typeface="Arial"/>
                <a:sym typeface="Arial"/>
              </a:defRPr>
            </a:lvl5pPr>
            <a:lvl6pPr lvl="5" rtl="0">
              <a:lnSpc>
                <a:spcPct val="100000"/>
              </a:lnSpc>
              <a:spcBef>
                <a:spcPts val="0"/>
              </a:spcBef>
              <a:spcAft>
                <a:spcPts val="0"/>
              </a:spcAft>
              <a:buNone/>
              <a:defRPr sz="3600" b="1">
                <a:latin typeface="Arial"/>
                <a:ea typeface="Arial"/>
                <a:cs typeface="Arial"/>
                <a:sym typeface="Arial"/>
              </a:defRPr>
            </a:lvl6pPr>
            <a:lvl7pPr lvl="6" rtl="0">
              <a:lnSpc>
                <a:spcPct val="100000"/>
              </a:lnSpc>
              <a:spcBef>
                <a:spcPts val="0"/>
              </a:spcBef>
              <a:spcAft>
                <a:spcPts val="0"/>
              </a:spcAft>
              <a:buNone/>
              <a:defRPr sz="3600" b="1">
                <a:latin typeface="Arial"/>
                <a:ea typeface="Arial"/>
                <a:cs typeface="Arial"/>
                <a:sym typeface="Arial"/>
              </a:defRPr>
            </a:lvl7pPr>
            <a:lvl8pPr lvl="7" rtl="0">
              <a:lnSpc>
                <a:spcPct val="100000"/>
              </a:lnSpc>
              <a:spcBef>
                <a:spcPts val="0"/>
              </a:spcBef>
              <a:spcAft>
                <a:spcPts val="0"/>
              </a:spcAft>
              <a:buNone/>
              <a:defRPr sz="3600" b="1">
                <a:latin typeface="Arial"/>
                <a:ea typeface="Arial"/>
                <a:cs typeface="Arial"/>
                <a:sym typeface="Arial"/>
              </a:defRPr>
            </a:lvl8pPr>
            <a:lvl9pPr lvl="8" rtl="0">
              <a:lnSpc>
                <a:spcPct val="100000"/>
              </a:lnSpc>
              <a:spcBef>
                <a:spcPts val="0"/>
              </a:spcBef>
              <a:spcAft>
                <a:spcPts val="0"/>
              </a:spcAft>
              <a:buNone/>
              <a:defRPr sz="3600" b="1">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 Dark" type="blank">
  <p:cSld name="BLANK">
    <p:spTree>
      <p:nvGrpSpPr>
        <p:cNvPr id="1" name="Shape 183"/>
        <p:cNvGrpSpPr/>
        <p:nvPr/>
      </p:nvGrpSpPr>
      <p:grpSpPr>
        <a:xfrm>
          <a:off x="0" y="0"/>
          <a:ext cx="0" cy="0"/>
          <a:chOff x="0" y="0"/>
          <a:chExt cx="0" cy="0"/>
        </a:xfrm>
      </p:grpSpPr>
      <p:sp>
        <p:nvSpPr>
          <p:cNvPr id="184" name="Google Shape;18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LD IMAGE 1 MAIN POINT" type="secHead">
  <p:cSld name="SECTION_HEADER">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l="11063"/>
          <a:stretch/>
        </p:blipFill>
        <p:spPr>
          <a:xfrm>
            <a:off x="-4025" y="0"/>
            <a:ext cx="9144000" cy="5143500"/>
          </a:xfrm>
          <a:prstGeom prst="rect">
            <a:avLst/>
          </a:prstGeom>
          <a:noFill/>
          <a:ln>
            <a:noFill/>
          </a:ln>
        </p:spPr>
      </p:pic>
      <p:sp>
        <p:nvSpPr>
          <p:cNvPr id="23" name="Google Shape;23;p3"/>
          <p:cNvSpPr txBox="1">
            <a:spLocks noGrp="1"/>
          </p:cNvSpPr>
          <p:nvPr>
            <p:ph type="title"/>
          </p:nvPr>
        </p:nvSpPr>
        <p:spPr>
          <a:xfrm>
            <a:off x="311700" y="2493750"/>
            <a:ext cx="4168800" cy="1449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1pPr>
            <a:lvl2pPr lvl="1"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2pPr>
            <a:lvl3pPr lvl="2"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3pPr>
            <a:lvl4pPr lvl="3"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4pPr>
            <a:lvl5pPr lvl="4"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5pPr>
            <a:lvl6pPr lvl="5"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6pPr>
            <a:lvl7pPr lvl="6"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7pPr>
            <a:lvl8pPr lvl="7"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8pPr>
            <a:lvl9pPr lvl="8"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3"/>
          <p:cNvSpPr/>
          <p:nvPr/>
        </p:nvSpPr>
        <p:spPr>
          <a:xfrm rot="1239332">
            <a:off x="5117131" y="2224812"/>
            <a:ext cx="2418644" cy="373587"/>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1">
  <p:cSld name="BLANK_2">
    <p:spTree>
      <p:nvGrpSpPr>
        <p:cNvPr id="1" name="Shape 185"/>
        <p:cNvGrpSpPr/>
        <p:nvPr/>
      </p:nvGrpSpPr>
      <p:grpSpPr>
        <a:xfrm>
          <a:off x="0" y="0"/>
          <a:ext cx="0" cy="0"/>
          <a:chOff x="0" y="0"/>
          <a:chExt cx="0" cy="0"/>
        </a:xfrm>
      </p:grpSpPr>
      <p:sp>
        <p:nvSpPr>
          <p:cNvPr id="186" name="Google Shape;18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7" name="Google Shape;187;p21"/>
          <p:cNvSpPr txBox="1">
            <a:spLocks noGrp="1"/>
          </p:cNvSpPr>
          <p:nvPr>
            <p:ph type="subTitle" idx="1"/>
          </p:nvPr>
        </p:nvSpPr>
        <p:spPr>
          <a:xfrm>
            <a:off x="663100" y="1322734"/>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88" name="Google Shape;188;p21"/>
          <p:cNvSpPr txBox="1">
            <a:spLocks noGrp="1"/>
          </p:cNvSpPr>
          <p:nvPr>
            <p:ph type="subTitle" idx="2"/>
          </p:nvPr>
        </p:nvSpPr>
        <p:spPr>
          <a:xfrm>
            <a:off x="663100" y="1863754"/>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89" name="Google Shape;189;p21"/>
          <p:cNvSpPr txBox="1">
            <a:spLocks noGrp="1"/>
          </p:cNvSpPr>
          <p:nvPr>
            <p:ph type="subTitle" idx="3"/>
          </p:nvPr>
        </p:nvSpPr>
        <p:spPr>
          <a:xfrm>
            <a:off x="663100" y="2404774"/>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0" name="Google Shape;190;p21"/>
          <p:cNvSpPr txBox="1">
            <a:spLocks noGrp="1"/>
          </p:cNvSpPr>
          <p:nvPr>
            <p:ph type="subTitle" idx="4"/>
          </p:nvPr>
        </p:nvSpPr>
        <p:spPr>
          <a:xfrm>
            <a:off x="663100" y="3486814"/>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1" name="Google Shape;191;p21"/>
          <p:cNvSpPr txBox="1">
            <a:spLocks noGrp="1"/>
          </p:cNvSpPr>
          <p:nvPr>
            <p:ph type="subTitle" idx="5"/>
          </p:nvPr>
        </p:nvSpPr>
        <p:spPr>
          <a:xfrm>
            <a:off x="4466625" y="1322734"/>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2" name="Google Shape;192;p21"/>
          <p:cNvSpPr txBox="1">
            <a:spLocks noGrp="1"/>
          </p:cNvSpPr>
          <p:nvPr>
            <p:ph type="subTitle" idx="6"/>
          </p:nvPr>
        </p:nvSpPr>
        <p:spPr>
          <a:xfrm>
            <a:off x="4466625" y="1863754"/>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3" name="Google Shape;193;p21"/>
          <p:cNvSpPr txBox="1">
            <a:spLocks noGrp="1"/>
          </p:cNvSpPr>
          <p:nvPr>
            <p:ph type="subTitle" idx="7"/>
          </p:nvPr>
        </p:nvSpPr>
        <p:spPr>
          <a:xfrm>
            <a:off x="4466625" y="2404774"/>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4" name="Google Shape;194;p21"/>
          <p:cNvSpPr txBox="1">
            <a:spLocks noGrp="1"/>
          </p:cNvSpPr>
          <p:nvPr>
            <p:ph type="subTitle" idx="8"/>
          </p:nvPr>
        </p:nvSpPr>
        <p:spPr>
          <a:xfrm>
            <a:off x="4466625" y="2945794"/>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5" name="Google Shape;195;p21"/>
          <p:cNvSpPr txBox="1">
            <a:spLocks noGrp="1"/>
          </p:cNvSpPr>
          <p:nvPr>
            <p:ph type="subTitle" idx="9"/>
          </p:nvPr>
        </p:nvSpPr>
        <p:spPr>
          <a:xfrm>
            <a:off x="4466625" y="3486814"/>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6" name="Google Shape;196;p21"/>
          <p:cNvSpPr txBox="1">
            <a:spLocks noGrp="1"/>
          </p:cNvSpPr>
          <p:nvPr>
            <p:ph type="subTitle" idx="13"/>
          </p:nvPr>
        </p:nvSpPr>
        <p:spPr>
          <a:xfrm>
            <a:off x="663100" y="2945794"/>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7" name="Google Shape;197;p21"/>
          <p:cNvSpPr txBox="1">
            <a:spLocks noGrp="1"/>
          </p:cNvSpPr>
          <p:nvPr>
            <p:ph type="subTitle" idx="14"/>
          </p:nvPr>
        </p:nvSpPr>
        <p:spPr>
          <a:xfrm>
            <a:off x="4466625" y="4027834"/>
            <a:ext cx="4236600" cy="45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8" name="Google Shape;198;p21"/>
          <p:cNvSpPr txBox="1">
            <a:spLocks noGrp="1"/>
          </p:cNvSpPr>
          <p:nvPr>
            <p:ph type="subTitle" idx="15"/>
          </p:nvPr>
        </p:nvSpPr>
        <p:spPr>
          <a:xfrm>
            <a:off x="663100" y="4027834"/>
            <a:ext cx="4611000" cy="45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grpSp>
        <p:nvGrpSpPr>
          <p:cNvPr id="199" name="Google Shape;199;p21"/>
          <p:cNvGrpSpPr/>
          <p:nvPr/>
        </p:nvGrpSpPr>
        <p:grpSpPr>
          <a:xfrm>
            <a:off x="-14600" y="1088690"/>
            <a:ext cx="9221700" cy="125325"/>
            <a:chOff x="-14600" y="912702"/>
            <a:chExt cx="9221700" cy="167100"/>
          </a:xfrm>
        </p:grpSpPr>
        <p:cxnSp>
          <p:nvCxnSpPr>
            <p:cNvPr id="200" name="Google Shape;200;p21"/>
            <p:cNvCxnSpPr/>
            <p:nvPr/>
          </p:nvCxnSpPr>
          <p:spPr>
            <a:xfrm rot="10800000" flipH="1">
              <a:off x="-14600" y="1065102"/>
              <a:ext cx="9221700" cy="14700"/>
            </a:xfrm>
            <a:prstGeom prst="straightConnector1">
              <a:avLst/>
            </a:prstGeom>
            <a:noFill/>
            <a:ln w="114300" cap="flat" cmpd="sng">
              <a:solidFill>
                <a:srgbClr val="FFFFFF"/>
              </a:solidFill>
              <a:prstDash val="solid"/>
              <a:round/>
              <a:headEnd type="none" w="med" len="med"/>
              <a:tailEnd type="none" w="med" len="med"/>
            </a:ln>
          </p:spPr>
        </p:cxnSp>
        <p:cxnSp>
          <p:nvCxnSpPr>
            <p:cNvPr id="201" name="Google Shape;201;p21"/>
            <p:cNvCxnSpPr/>
            <p:nvPr/>
          </p:nvCxnSpPr>
          <p:spPr>
            <a:xfrm rot="10800000" flipH="1">
              <a:off x="-14600" y="912702"/>
              <a:ext cx="9221700" cy="14700"/>
            </a:xfrm>
            <a:prstGeom prst="straightConnector1">
              <a:avLst/>
            </a:prstGeom>
            <a:noFill/>
            <a:ln w="38100" cap="flat" cmpd="sng">
              <a:solidFill>
                <a:srgbClr val="0FAFFF"/>
              </a:solidFill>
              <a:prstDash val="solid"/>
              <a:round/>
              <a:headEnd type="none" w="med" len="med"/>
              <a:tailEnd type="none" w="med" len="med"/>
            </a:ln>
          </p:spPr>
        </p:cxnSp>
      </p:grpSp>
      <p:grpSp>
        <p:nvGrpSpPr>
          <p:cNvPr id="202" name="Google Shape;202;p21"/>
          <p:cNvGrpSpPr/>
          <p:nvPr/>
        </p:nvGrpSpPr>
        <p:grpSpPr>
          <a:xfrm>
            <a:off x="-14600" y="4605956"/>
            <a:ext cx="9221700" cy="125325"/>
            <a:chOff x="-14600" y="6141275"/>
            <a:chExt cx="9221700" cy="167100"/>
          </a:xfrm>
        </p:grpSpPr>
        <p:cxnSp>
          <p:nvCxnSpPr>
            <p:cNvPr id="203" name="Google Shape;203;p21"/>
            <p:cNvCxnSpPr/>
            <p:nvPr/>
          </p:nvCxnSpPr>
          <p:spPr>
            <a:xfrm rot="10800000" flipH="1">
              <a:off x="-14600" y="6293675"/>
              <a:ext cx="9221700" cy="14700"/>
            </a:xfrm>
            <a:prstGeom prst="straightConnector1">
              <a:avLst/>
            </a:prstGeom>
            <a:noFill/>
            <a:ln w="38100" cap="flat" cmpd="sng">
              <a:solidFill>
                <a:srgbClr val="0FAFFF"/>
              </a:solidFill>
              <a:prstDash val="solid"/>
              <a:round/>
              <a:headEnd type="none" w="med" len="med"/>
              <a:tailEnd type="none" w="med" len="med"/>
            </a:ln>
          </p:spPr>
        </p:cxnSp>
        <p:cxnSp>
          <p:nvCxnSpPr>
            <p:cNvPr id="204" name="Google Shape;204;p21"/>
            <p:cNvCxnSpPr/>
            <p:nvPr/>
          </p:nvCxnSpPr>
          <p:spPr>
            <a:xfrm rot="10800000" flipH="1">
              <a:off x="-14600" y="6141275"/>
              <a:ext cx="9221700" cy="14700"/>
            </a:xfrm>
            <a:prstGeom prst="straightConnector1">
              <a:avLst/>
            </a:prstGeom>
            <a:noFill/>
            <a:ln w="114300" cap="flat" cmpd="sng">
              <a:solidFill>
                <a:srgbClr val="FFFFFF"/>
              </a:solidFill>
              <a:prstDash val="solid"/>
              <a:round/>
              <a:headEnd type="none" w="med" len="med"/>
              <a:tailEnd type="none" w="med" len="med"/>
            </a:ln>
          </p:spPr>
        </p:cxnSp>
      </p:grpSp>
      <p:sp>
        <p:nvSpPr>
          <p:cNvPr id="205" name="Google Shape;205;p21"/>
          <p:cNvSpPr txBox="1">
            <a:spLocks noGrp="1"/>
          </p:cNvSpPr>
          <p:nvPr>
            <p:ph type="title"/>
          </p:nvPr>
        </p:nvSpPr>
        <p:spPr>
          <a:xfrm>
            <a:off x="600380" y="677091"/>
            <a:ext cx="7721100" cy="39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2">
  <p:cSld name="BLANK_2_1">
    <p:spTree>
      <p:nvGrpSpPr>
        <p:cNvPr id="1" name="Shape 206"/>
        <p:cNvGrpSpPr/>
        <p:nvPr/>
      </p:nvGrpSpPr>
      <p:grpSpPr>
        <a:xfrm>
          <a:off x="0" y="0"/>
          <a:ext cx="0" cy="0"/>
          <a:chOff x="0" y="0"/>
          <a:chExt cx="0" cy="0"/>
        </a:xfrm>
      </p:grpSpPr>
      <p:sp>
        <p:nvSpPr>
          <p:cNvPr id="207" name="Google Shape;207;p22"/>
          <p:cNvSpPr txBox="1">
            <a:spLocks noGrp="1"/>
          </p:cNvSpPr>
          <p:nvPr>
            <p:ph type="sldNum" idx="12"/>
          </p:nvPr>
        </p:nvSpPr>
        <p:spPr>
          <a:xfrm>
            <a:off x="8472458" y="458661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08" name="Google Shape;208;p22"/>
          <p:cNvGrpSpPr/>
          <p:nvPr/>
        </p:nvGrpSpPr>
        <p:grpSpPr>
          <a:xfrm>
            <a:off x="-14600" y="1222898"/>
            <a:ext cx="8142175" cy="646425"/>
            <a:chOff x="-14600" y="1630530"/>
            <a:chExt cx="8142175" cy="861900"/>
          </a:xfrm>
        </p:grpSpPr>
        <p:sp>
          <p:nvSpPr>
            <p:cNvPr id="209" name="Google Shape;209;p22"/>
            <p:cNvSpPr/>
            <p:nvPr/>
          </p:nvSpPr>
          <p:spPr>
            <a:xfrm>
              <a:off x="-14600" y="171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a:off x="7266575" y="1630530"/>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22"/>
          <p:cNvGrpSpPr/>
          <p:nvPr/>
        </p:nvGrpSpPr>
        <p:grpSpPr>
          <a:xfrm>
            <a:off x="-14600" y="1940008"/>
            <a:ext cx="8142175" cy="646425"/>
            <a:chOff x="-14600" y="2586678"/>
            <a:chExt cx="8142175" cy="861900"/>
          </a:xfrm>
        </p:grpSpPr>
        <p:sp>
          <p:nvSpPr>
            <p:cNvPr id="212" name="Google Shape;212;p22"/>
            <p:cNvSpPr/>
            <p:nvPr/>
          </p:nvSpPr>
          <p:spPr>
            <a:xfrm>
              <a:off x="-14600" y="2662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2"/>
            <p:cNvSpPr/>
            <p:nvPr/>
          </p:nvSpPr>
          <p:spPr>
            <a:xfrm>
              <a:off x="7266575" y="2586678"/>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22"/>
          <p:cNvGrpSpPr/>
          <p:nvPr/>
        </p:nvGrpSpPr>
        <p:grpSpPr>
          <a:xfrm>
            <a:off x="-14600" y="2657119"/>
            <a:ext cx="8142175" cy="646425"/>
            <a:chOff x="-14600" y="3542826"/>
            <a:chExt cx="8142175" cy="861900"/>
          </a:xfrm>
        </p:grpSpPr>
        <p:sp>
          <p:nvSpPr>
            <p:cNvPr id="215" name="Google Shape;215;p22"/>
            <p:cNvSpPr/>
            <p:nvPr/>
          </p:nvSpPr>
          <p:spPr>
            <a:xfrm>
              <a:off x="-14600" y="3615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p:nvPr/>
          </p:nvSpPr>
          <p:spPr>
            <a:xfrm>
              <a:off x="7266575" y="3542826"/>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2"/>
          <p:cNvGrpSpPr/>
          <p:nvPr/>
        </p:nvGrpSpPr>
        <p:grpSpPr>
          <a:xfrm>
            <a:off x="-14600" y="3374230"/>
            <a:ext cx="8142175" cy="646425"/>
            <a:chOff x="-14600" y="4498974"/>
            <a:chExt cx="8142175" cy="861900"/>
          </a:xfrm>
        </p:grpSpPr>
        <p:sp>
          <p:nvSpPr>
            <p:cNvPr id="218" name="Google Shape;218;p22"/>
            <p:cNvSpPr/>
            <p:nvPr/>
          </p:nvSpPr>
          <p:spPr>
            <a:xfrm>
              <a:off x="-14600" y="4567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2"/>
            <p:cNvSpPr/>
            <p:nvPr/>
          </p:nvSpPr>
          <p:spPr>
            <a:xfrm>
              <a:off x="7266575" y="4498974"/>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22"/>
          <p:cNvSpPr txBox="1">
            <a:spLocks noGrp="1"/>
          </p:cNvSpPr>
          <p:nvPr>
            <p:ph type="subTitle" idx="1"/>
          </p:nvPr>
        </p:nvSpPr>
        <p:spPr>
          <a:xfrm>
            <a:off x="607966" y="1367951"/>
            <a:ext cx="6785100" cy="438000"/>
          </a:xfrm>
          <a:prstGeom prst="rect">
            <a:avLst/>
          </a:prstGeom>
        </p:spPr>
        <p:txBody>
          <a:bodyPr spcFirstLastPara="1" wrap="square" lIns="91425" tIns="91425" rIns="91425" bIns="91425" anchor="t" anchorCtr="0">
            <a:noAutofit/>
          </a:bodyPr>
          <a:lstStyle>
            <a:lvl1pPr lvl="0">
              <a:spcBef>
                <a:spcPts val="0"/>
              </a:spcBef>
              <a:spcAft>
                <a:spcPts val="0"/>
              </a:spcAft>
              <a:buNone/>
              <a:defRPr sz="2200" b="1">
                <a:solidFill>
                  <a:srgbClr val="000000"/>
                </a:solidFill>
                <a:latin typeface="Arial"/>
                <a:ea typeface="Arial"/>
                <a:cs typeface="Arial"/>
                <a:sym typeface="Arial"/>
              </a:defRPr>
            </a:lvl1pPr>
            <a:lvl2pPr lvl="1">
              <a:spcBef>
                <a:spcPts val="1600"/>
              </a:spcBef>
              <a:spcAft>
                <a:spcPts val="0"/>
              </a:spcAft>
              <a:buNone/>
              <a:defRPr sz="2200" b="1">
                <a:solidFill>
                  <a:srgbClr val="000000"/>
                </a:solidFill>
                <a:latin typeface="Arial"/>
                <a:ea typeface="Arial"/>
                <a:cs typeface="Arial"/>
                <a:sym typeface="Arial"/>
              </a:defRPr>
            </a:lvl2pPr>
            <a:lvl3pPr lvl="2">
              <a:spcBef>
                <a:spcPts val="1600"/>
              </a:spcBef>
              <a:spcAft>
                <a:spcPts val="0"/>
              </a:spcAft>
              <a:buNone/>
              <a:defRPr sz="2200" b="1">
                <a:solidFill>
                  <a:srgbClr val="000000"/>
                </a:solidFill>
                <a:latin typeface="Arial"/>
                <a:ea typeface="Arial"/>
                <a:cs typeface="Arial"/>
                <a:sym typeface="Arial"/>
              </a:defRPr>
            </a:lvl3pPr>
            <a:lvl4pPr lvl="3">
              <a:spcBef>
                <a:spcPts val="1600"/>
              </a:spcBef>
              <a:spcAft>
                <a:spcPts val="0"/>
              </a:spcAft>
              <a:buNone/>
              <a:defRPr sz="2200" b="1">
                <a:solidFill>
                  <a:srgbClr val="000000"/>
                </a:solidFill>
                <a:latin typeface="Arial"/>
                <a:ea typeface="Arial"/>
                <a:cs typeface="Arial"/>
                <a:sym typeface="Arial"/>
              </a:defRPr>
            </a:lvl4pPr>
            <a:lvl5pPr lvl="4">
              <a:spcBef>
                <a:spcPts val="1600"/>
              </a:spcBef>
              <a:spcAft>
                <a:spcPts val="0"/>
              </a:spcAft>
              <a:buNone/>
              <a:defRPr sz="2200" b="1">
                <a:solidFill>
                  <a:srgbClr val="000000"/>
                </a:solidFill>
                <a:latin typeface="Arial"/>
                <a:ea typeface="Arial"/>
                <a:cs typeface="Arial"/>
                <a:sym typeface="Arial"/>
              </a:defRPr>
            </a:lvl5pPr>
            <a:lvl6pPr lvl="5">
              <a:spcBef>
                <a:spcPts val="1600"/>
              </a:spcBef>
              <a:spcAft>
                <a:spcPts val="0"/>
              </a:spcAft>
              <a:buNone/>
              <a:defRPr sz="2200" b="1">
                <a:solidFill>
                  <a:srgbClr val="000000"/>
                </a:solidFill>
                <a:latin typeface="Arial"/>
                <a:ea typeface="Arial"/>
                <a:cs typeface="Arial"/>
                <a:sym typeface="Arial"/>
              </a:defRPr>
            </a:lvl6pPr>
            <a:lvl7pPr lvl="6">
              <a:spcBef>
                <a:spcPts val="1600"/>
              </a:spcBef>
              <a:spcAft>
                <a:spcPts val="0"/>
              </a:spcAft>
              <a:buNone/>
              <a:defRPr sz="2200" b="1">
                <a:solidFill>
                  <a:srgbClr val="000000"/>
                </a:solidFill>
                <a:latin typeface="Arial"/>
                <a:ea typeface="Arial"/>
                <a:cs typeface="Arial"/>
                <a:sym typeface="Arial"/>
              </a:defRPr>
            </a:lvl7pPr>
            <a:lvl8pPr lvl="7">
              <a:spcBef>
                <a:spcPts val="1600"/>
              </a:spcBef>
              <a:spcAft>
                <a:spcPts val="0"/>
              </a:spcAft>
              <a:buNone/>
              <a:defRPr sz="2200" b="1">
                <a:solidFill>
                  <a:srgbClr val="000000"/>
                </a:solidFill>
                <a:latin typeface="Arial"/>
                <a:ea typeface="Arial"/>
                <a:cs typeface="Arial"/>
                <a:sym typeface="Arial"/>
              </a:defRPr>
            </a:lvl8pPr>
            <a:lvl9pPr lvl="8">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21" name="Google Shape;221;p22"/>
          <p:cNvSpPr txBox="1">
            <a:spLocks noGrp="1"/>
          </p:cNvSpPr>
          <p:nvPr>
            <p:ph type="subTitle" idx="2"/>
          </p:nvPr>
        </p:nvSpPr>
        <p:spPr>
          <a:xfrm>
            <a:off x="607966" y="2794269"/>
            <a:ext cx="67851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22" name="Google Shape;222;p22"/>
          <p:cNvSpPr txBox="1">
            <a:spLocks noGrp="1"/>
          </p:cNvSpPr>
          <p:nvPr>
            <p:ph type="subTitle" idx="3"/>
          </p:nvPr>
        </p:nvSpPr>
        <p:spPr>
          <a:xfrm>
            <a:off x="607966" y="2086582"/>
            <a:ext cx="67851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23" name="Google Shape;223;p22"/>
          <p:cNvSpPr txBox="1">
            <a:spLocks noGrp="1"/>
          </p:cNvSpPr>
          <p:nvPr>
            <p:ph type="subTitle" idx="4"/>
          </p:nvPr>
        </p:nvSpPr>
        <p:spPr>
          <a:xfrm>
            <a:off x="607966" y="3515332"/>
            <a:ext cx="67851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24" name="Google Shape;224;p22"/>
          <p:cNvSpPr txBox="1">
            <a:spLocks noGrp="1"/>
          </p:cNvSpPr>
          <p:nvPr>
            <p:ph type="subTitle" idx="5"/>
          </p:nvPr>
        </p:nvSpPr>
        <p:spPr>
          <a:xfrm>
            <a:off x="7489133" y="1292514"/>
            <a:ext cx="1561200" cy="438000"/>
          </a:xfrm>
          <a:prstGeom prst="rect">
            <a:avLst/>
          </a:prstGeom>
        </p:spPr>
        <p:txBody>
          <a:bodyPr spcFirstLastPara="1" wrap="square" lIns="91425" tIns="91425" rIns="91425" bIns="91425" anchor="t" anchorCtr="0">
            <a:noAutofit/>
          </a:bodyPr>
          <a:lstStyle>
            <a:lvl1pPr lvl="0">
              <a:spcBef>
                <a:spcPts val="0"/>
              </a:spcBef>
              <a:spcAft>
                <a:spcPts val="0"/>
              </a:spcAft>
              <a:buNone/>
              <a:defRPr sz="3200" b="1">
                <a:solidFill>
                  <a:srgbClr val="0579BD"/>
                </a:solidFill>
                <a:latin typeface="Arial"/>
                <a:ea typeface="Arial"/>
                <a:cs typeface="Arial"/>
                <a:sym typeface="Arial"/>
              </a:defRPr>
            </a:lvl1pPr>
            <a:lvl2pPr lvl="1">
              <a:spcBef>
                <a:spcPts val="1600"/>
              </a:spcBef>
              <a:spcAft>
                <a:spcPts val="0"/>
              </a:spcAft>
              <a:buNone/>
              <a:defRPr sz="3200" b="1">
                <a:solidFill>
                  <a:srgbClr val="0579BD"/>
                </a:solidFill>
                <a:latin typeface="Arial"/>
                <a:ea typeface="Arial"/>
                <a:cs typeface="Arial"/>
                <a:sym typeface="Arial"/>
              </a:defRPr>
            </a:lvl2pPr>
            <a:lvl3pPr lvl="2">
              <a:spcBef>
                <a:spcPts val="1600"/>
              </a:spcBef>
              <a:spcAft>
                <a:spcPts val="0"/>
              </a:spcAft>
              <a:buNone/>
              <a:defRPr sz="3200" b="1">
                <a:solidFill>
                  <a:srgbClr val="0579BD"/>
                </a:solidFill>
                <a:latin typeface="Arial"/>
                <a:ea typeface="Arial"/>
                <a:cs typeface="Arial"/>
                <a:sym typeface="Arial"/>
              </a:defRPr>
            </a:lvl3pPr>
            <a:lvl4pPr lvl="3">
              <a:spcBef>
                <a:spcPts val="1600"/>
              </a:spcBef>
              <a:spcAft>
                <a:spcPts val="0"/>
              </a:spcAft>
              <a:buNone/>
              <a:defRPr sz="3200" b="1">
                <a:solidFill>
                  <a:srgbClr val="0579BD"/>
                </a:solidFill>
                <a:latin typeface="Arial"/>
                <a:ea typeface="Arial"/>
                <a:cs typeface="Arial"/>
                <a:sym typeface="Arial"/>
              </a:defRPr>
            </a:lvl4pPr>
            <a:lvl5pPr lvl="4">
              <a:spcBef>
                <a:spcPts val="1600"/>
              </a:spcBef>
              <a:spcAft>
                <a:spcPts val="0"/>
              </a:spcAft>
              <a:buNone/>
              <a:defRPr sz="3200" b="1">
                <a:solidFill>
                  <a:srgbClr val="0579BD"/>
                </a:solidFill>
                <a:latin typeface="Arial"/>
                <a:ea typeface="Arial"/>
                <a:cs typeface="Arial"/>
                <a:sym typeface="Arial"/>
              </a:defRPr>
            </a:lvl5pPr>
            <a:lvl6pPr lvl="5">
              <a:spcBef>
                <a:spcPts val="1600"/>
              </a:spcBef>
              <a:spcAft>
                <a:spcPts val="0"/>
              </a:spcAft>
              <a:buNone/>
              <a:defRPr sz="3200" b="1">
                <a:solidFill>
                  <a:srgbClr val="0579BD"/>
                </a:solidFill>
                <a:latin typeface="Arial"/>
                <a:ea typeface="Arial"/>
                <a:cs typeface="Arial"/>
                <a:sym typeface="Arial"/>
              </a:defRPr>
            </a:lvl6pPr>
            <a:lvl7pPr lvl="6">
              <a:spcBef>
                <a:spcPts val="1600"/>
              </a:spcBef>
              <a:spcAft>
                <a:spcPts val="0"/>
              </a:spcAft>
              <a:buNone/>
              <a:defRPr sz="3200" b="1">
                <a:solidFill>
                  <a:srgbClr val="0579BD"/>
                </a:solidFill>
                <a:latin typeface="Arial"/>
                <a:ea typeface="Arial"/>
                <a:cs typeface="Arial"/>
                <a:sym typeface="Arial"/>
              </a:defRPr>
            </a:lvl7pPr>
            <a:lvl8pPr lvl="7">
              <a:spcBef>
                <a:spcPts val="1600"/>
              </a:spcBef>
              <a:spcAft>
                <a:spcPts val="0"/>
              </a:spcAft>
              <a:buNone/>
              <a:defRPr sz="3200" b="1">
                <a:solidFill>
                  <a:srgbClr val="0579BD"/>
                </a:solidFill>
                <a:latin typeface="Arial"/>
                <a:ea typeface="Arial"/>
                <a:cs typeface="Arial"/>
                <a:sym typeface="Arial"/>
              </a:defRPr>
            </a:lvl8pPr>
            <a:lvl9pPr lvl="8">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25" name="Google Shape;225;p22"/>
          <p:cNvSpPr txBox="1">
            <a:spLocks noGrp="1"/>
          </p:cNvSpPr>
          <p:nvPr>
            <p:ph type="subTitle" idx="6"/>
          </p:nvPr>
        </p:nvSpPr>
        <p:spPr>
          <a:xfrm>
            <a:off x="7489133" y="2013576"/>
            <a:ext cx="15612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26" name="Google Shape;226;p22"/>
          <p:cNvSpPr txBox="1">
            <a:spLocks noGrp="1"/>
          </p:cNvSpPr>
          <p:nvPr>
            <p:ph type="subTitle" idx="7"/>
          </p:nvPr>
        </p:nvSpPr>
        <p:spPr>
          <a:xfrm>
            <a:off x="7489133" y="2721264"/>
            <a:ext cx="15612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27" name="Google Shape;227;p22"/>
          <p:cNvSpPr txBox="1">
            <a:spLocks noGrp="1"/>
          </p:cNvSpPr>
          <p:nvPr>
            <p:ph type="subTitle" idx="8"/>
          </p:nvPr>
        </p:nvSpPr>
        <p:spPr>
          <a:xfrm>
            <a:off x="7489133" y="3436247"/>
            <a:ext cx="15612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28" name="Google Shape;228;p22"/>
          <p:cNvGrpSpPr/>
          <p:nvPr/>
        </p:nvGrpSpPr>
        <p:grpSpPr>
          <a:xfrm>
            <a:off x="-14600" y="4091341"/>
            <a:ext cx="8142175" cy="646425"/>
            <a:chOff x="-14600" y="5455122"/>
            <a:chExt cx="8142175" cy="861900"/>
          </a:xfrm>
        </p:grpSpPr>
        <p:sp>
          <p:nvSpPr>
            <p:cNvPr id="229" name="Google Shape;229;p22"/>
            <p:cNvSpPr/>
            <p:nvPr/>
          </p:nvSpPr>
          <p:spPr>
            <a:xfrm>
              <a:off x="-14600" y="552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a:off x="7266575" y="5455122"/>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22"/>
          <p:cNvSpPr txBox="1">
            <a:spLocks noGrp="1"/>
          </p:cNvSpPr>
          <p:nvPr>
            <p:ph type="subTitle" idx="9"/>
          </p:nvPr>
        </p:nvSpPr>
        <p:spPr>
          <a:xfrm>
            <a:off x="607966" y="4236395"/>
            <a:ext cx="67851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32" name="Google Shape;232;p22"/>
          <p:cNvSpPr txBox="1">
            <a:spLocks noGrp="1"/>
          </p:cNvSpPr>
          <p:nvPr>
            <p:ph type="subTitle" idx="13"/>
          </p:nvPr>
        </p:nvSpPr>
        <p:spPr>
          <a:xfrm>
            <a:off x="7489133" y="4165821"/>
            <a:ext cx="15612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33" name="Google Shape;233;p22"/>
          <p:cNvSpPr txBox="1">
            <a:spLocks noGrp="1"/>
          </p:cNvSpPr>
          <p:nvPr>
            <p:ph type="title"/>
          </p:nvPr>
        </p:nvSpPr>
        <p:spPr>
          <a:xfrm>
            <a:off x="600380" y="677091"/>
            <a:ext cx="7721100" cy="39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2 - Three Slots">
  <p:cSld name="BLANK_2_1_2">
    <p:spTree>
      <p:nvGrpSpPr>
        <p:cNvPr id="1" name="Shape 234"/>
        <p:cNvGrpSpPr/>
        <p:nvPr/>
      </p:nvGrpSpPr>
      <p:grpSpPr>
        <a:xfrm>
          <a:off x="0" y="0"/>
          <a:ext cx="0" cy="0"/>
          <a:chOff x="0" y="0"/>
          <a:chExt cx="0" cy="0"/>
        </a:xfrm>
      </p:grpSpPr>
      <p:sp>
        <p:nvSpPr>
          <p:cNvPr id="235" name="Google Shape;235;p23"/>
          <p:cNvSpPr txBox="1">
            <a:spLocks noGrp="1"/>
          </p:cNvSpPr>
          <p:nvPr>
            <p:ph type="sldNum" idx="12"/>
          </p:nvPr>
        </p:nvSpPr>
        <p:spPr>
          <a:xfrm>
            <a:off x="8472458" y="458661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36" name="Google Shape;236;p23"/>
          <p:cNvGrpSpPr/>
          <p:nvPr/>
        </p:nvGrpSpPr>
        <p:grpSpPr>
          <a:xfrm>
            <a:off x="-14600" y="1287583"/>
            <a:ext cx="8410975" cy="895298"/>
            <a:chOff x="-14600" y="1630542"/>
            <a:chExt cx="8410975" cy="991800"/>
          </a:xfrm>
        </p:grpSpPr>
        <p:sp>
          <p:nvSpPr>
            <p:cNvPr id="237" name="Google Shape;237;p2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23"/>
          <p:cNvSpPr txBox="1">
            <a:spLocks noGrp="1"/>
          </p:cNvSpPr>
          <p:nvPr>
            <p:ph type="subTitle" idx="1"/>
          </p:nvPr>
        </p:nvSpPr>
        <p:spPr>
          <a:xfrm>
            <a:off x="607966" y="1539401"/>
            <a:ext cx="67851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40" name="Google Shape;240;p23"/>
          <p:cNvSpPr txBox="1">
            <a:spLocks noGrp="1"/>
          </p:cNvSpPr>
          <p:nvPr>
            <p:ph type="subTitle" idx="2"/>
          </p:nvPr>
        </p:nvSpPr>
        <p:spPr>
          <a:xfrm>
            <a:off x="7559572" y="1488812"/>
            <a:ext cx="15612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41" name="Google Shape;241;p23"/>
          <p:cNvGrpSpPr/>
          <p:nvPr/>
        </p:nvGrpSpPr>
        <p:grpSpPr>
          <a:xfrm>
            <a:off x="-14600" y="2373433"/>
            <a:ext cx="8410975" cy="895298"/>
            <a:chOff x="-14600" y="1630542"/>
            <a:chExt cx="8410975" cy="991800"/>
          </a:xfrm>
        </p:grpSpPr>
        <p:sp>
          <p:nvSpPr>
            <p:cNvPr id="242" name="Google Shape;242;p2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3"/>
          <p:cNvSpPr txBox="1">
            <a:spLocks noGrp="1"/>
          </p:cNvSpPr>
          <p:nvPr>
            <p:ph type="subTitle" idx="3"/>
          </p:nvPr>
        </p:nvSpPr>
        <p:spPr>
          <a:xfrm>
            <a:off x="607966" y="2625251"/>
            <a:ext cx="67851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45" name="Google Shape;245;p23"/>
          <p:cNvSpPr txBox="1">
            <a:spLocks noGrp="1"/>
          </p:cNvSpPr>
          <p:nvPr>
            <p:ph type="subTitle" idx="4"/>
          </p:nvPr>
        </p:nvSpPr>
        <p:spPr>
          <a:xfrm>
            <a:off x="7559572" y="2574662"/>
            <a:ext cx="15612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46" name="Google Shape;246;p23"/>
          <p:cNvGrpSpPr/>
          <p:nvPr/>
        </p:nvGrpSpPr>
        <p:grpSpPr>
          <a:xfrm>
            <a:off x="-14600" y="3459283"/>
            <a:ext cx="8410975" cy="895298"/>
            <a:chOff x="-14600" y="1630542"/>
            <a:chExt cx="8410975" cy="991800"/>
          </a:xfrm>
        </p:grpSpPr>
        <p:sp>
          <p:nvSpPr>
            <p:cNvPr id="247" name="Google Shape;247;p2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23"/>
          <p:cNvSpPr txBox="1">
            <a:spLocks noGrp="1"/>
          </p:cNvSpPr>
          <p:nvPr>
            <p:ph type="subTitle" idx="5"/>
          </p:nvPr>
        </p:nvSpPr>
        <p:spPr>
          <a:xfrm>
            <a:off x="607966" y="3711101"/>
            <a:ext cx="67851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50" name="Google Shape;250;p23"/>
          <p:cNvSpPr txBox="1">
            <a:spLocks noGrp="1"/>
          </p:cNvSpPr>
          <p:nvPr>
            <p:ph type="subTitle" idx="6"/>
          </p:nvPr>
        </p:nvSpPr>
        <p:spPr>
          <a:xfrm>
            <a:off x="7559572" y="3660512"/>
            <a:ext cx="15612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51" name="Google Shape;251;p23"/>
          <p:cNvSpPr txBox="1">
            <a:spLocks noGrp="1"/>
          </p:cNvSpPr>
          <p:nvPr>
            <p:ph type="title"/>
          </p:nvPr>
        </p:nvSpPr>
        <p:spPr>
          <a:xfrm>
            <a:off x="600380" y="677091"/>
            <a:ext cx="7721100" cy="39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2 - Four Slots">
  <p:cSld name="BLANK_2_1_2_1">
    <p:spTree>
      <p:nvGrpSpPr>
        <p:cNvPr id="1" name="Shape 252"/>
        <p:cNvGrpSpPr/>
        <p:nvPr/>
      </p:nvGrpSpPr>
      <p:grpSpPr>
        <a:xfrm>
          <a:off x="0" y="0"/>
          <a:ext cx="0" cy="0"/>
          <a:chOff x="0" y="0"/>
          <a:chExt cx="0" cy="0"/>
        </a:xfrm>
      </p:grpSpPr>
      <p:sp>
        <p:nvSpPr>
          <p:cNvPr id="253" name="Google Shape;253;p24"/>
          <p:cNvSpPr txBox="1">
            <a:spLocks noGrp="1"/>
          </p:cNvSpPr>
          <p:nvPr>
            <p:ph type="title"/>
          </p:nvPr>
        </p:nvSpPr>
        <p:spPr>
          <a:xfrm>
            <a:off x="600380" y="677091"/>
            <a:ext cx="7721100" cy="39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grpSp>
        <p:nvGrpSpPr>
          <p:cNvPr id="254" name="Google Shape;254;p24"/>
          <p:cNvGrpSpPr/>
          <p:nvPr/>
        </p:nvGrpSpPr>
        <p:grpSpPr>
          <a:xfrm>
            <a:off x="-14600" y="1287493"/>
            <a:ext cx="8410975" cy="863659"/>
            <a:chOff x="-14600" y="1630542"/>
            <a:chExt cx="8410975" cy="991800"/>
          </a:xfrm>
        </p:grpSpPr>
        <p:sp>
          <p:nvSpPr>
            <p:cNvPr id="255" name="Google Shape;255;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24"/>
          <p:cNvSpPr txBox="1">
            <a:spLocks noGrp="1"/>
          </p:cNvSpPr>
          <p:nvPr>
            <p:ph type="subTitle" idx="1"/>
          </p:nvPr>
        </p:nvSpPr>
        <p:spPr>
          <a:xfrm>
            <a:off x="607966" y="1539401"/>
            <a:ext cx="67851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58" name="Google Shape;258;p24"/>
          <p:cNvSpPr txBox="1">
            <a:spLocks noGrp="1"/>
          </p:cNvSpPr>
          <p:nvPr>
            <p:ph type="subTitle" idx="2"/>
          </p:nvPr>
        </p:nvSpPr>
        <p:spPr>
          <a:xfrm>
            <a:off x="7559572" y="1488812"/>
            <a:ext cx="15612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59" name="Google Shape;259;p24"/>
          <p:cNvGrpSpPr/>
          <p:nvPr/>
        </p:nvGrpSpPr>
        <p:grpSpPr>
          <a:xfrm>
            <a:off x="4313" y="2172505"/>
            <a:ext cx="8410975" cy="863659"/>
            <a:chOff x="-14600" y="1630542"/>
            <a:chExt cx="8410975" cy="991800"/>
          </a:xfrm>
        </p:grpSpPr>
        <p:sp>
          <p:nvSpPr>
            <p:cNvPr id="260" name="Google Shape;260;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24"/>
          <p:cNvSpPr txBox="1">
            <a:spLocks noGrp="1"/>
          </p:cNvSpPr>
          <p:nvPr>
            <p:ph type="subTitle" idx="3"/>
          </p:nvPr>
        </p:nvSpPr>
        <p:spPr>
          <a:xfrm>
            <a:off x="626879" y="2433445"/>
            <a:ext cx="67851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63" name="Google Shape;263;p24"/>
          <p:cNvSpPr txBox="1">
            <a:spLocks noGrp="1"/>
          </p:cNvSpPr>
          <p:nvPr>
            <p:ph type="subTitle" idx="4"/>
          </p:nvPr>
        </p:nvSpPr>
        <p:spPr>
          <a:xfrm>
            <a:off x="7578485" y="2371818"/>
            <a:ext cx="15612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64" name="Google Shape;264;p24"/>
          <p:cNvGrpSpPr/>
          <p:nvPr/>
        </p:nvGrpSpPr>
        <p:grpSpPr>
          <a:xfrm>
            <a:off x="4313" y="3057518"/>
            <a:ext cx="8410975" cy="863659"/>
            <a:chOff x="-14600" y="1630542"/>
            <a:chExt cx="8410975" cy="991800"/>
          </a:xfrm>
        </p:grpSpPr>
        <p:sp>
          <p:nvSpPr>
            <p:cNvPr id="265" name="Google Shape;265;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txBox="1">
            <a:spLocks noGrp="1"/>
          </p:cNvSpPr>
          <p:nvPr>
            <p:ph type="subTitle" idx="5"/>
          </p:nvPr>
        </p:nvSpPr>
        <p:spPr>
          <a:xfrm>
            <a:off x="626879" y="3313151"/>
            <a:ext cx="67851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68" name="Google Shape;268;p24"/>
          <p:cNvSpPr txBox="1">
            <a:spLocks noGrp="1"/>
          </p:cNvSpPr>
          <p:nvPr>
            <p:ph type="subTitle" idx="6"/>
          </p:nvPr>
        </p:nvSpPr>
        <p:spPr>
          <a:xfrm>
            <a:off x="7578485" y="3262562"/>
            <a:ext cx="15612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69" name="Google Shape;269;p24"/>
          <p:cNvGrpSpPr/>
          <p:nvPr/>
        </p:nvGrpSpPr>
        <p:grpSpPr>
          <a:xfrm>
            <a:off x="4313" y="3942530"/>
            <a:ext cx="8410975" cy="863659"/>
            <a:chOff x="-14600" y="1630542"/>
            <a:chExt cx="8410975" cy="991800"/>
          </a:xfrm>
        </p:grpSpPr>
        <p:sp>
          <p:nvSpPr>
            <p:cNvPr id="270" name="Google Shape;270;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24"/>
          <p:cNvSpPr txBox="1">
            <a:spLocks noGrp="1"/>
          </p:cNvSpPr>
          <p:nvPr>
            <p:ph type="subTitle" idx="7"/>
          </p:nvPr>
        </p:nvSpPr>
        <p:spPr>
          <a:xfrm>
            <a:off x="626879" y="4194439"/>
            <a:ext cx="67851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73" name="Google Shape;273;p24"/>
          <p:cNvSpPr txBox="1">
            <a:spLocks noGrp="1"/>
          </p:cNvSpPr>
          <p:nvPr>
            <p:ph type="subTitle" idx="8"/>
          </p:nvPr>
        </p:nvSpPr>
        <p:spPr>
          <a:xfrm>
            <a:off x="7578485" y="4143849"/>
            <a:ext cx="1561200" cy="43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74" name="Google Shape;27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Calibri"/>
                <a:ea typeface="Calibri"/>
                <a:cs typeface="Calibri"/>
                <a:sym typeface="Calibri"/>
              </a:defRPr>
            </a:lvl1pPr>
            <a:lvl2pPr lvl="1">
              <a:buNone/>
              <a:defRPr sz="1300">
                <a:latin typeface="Calibri"/>
                <a:ea typeface="Calibri"/>
                <a:cs typeface="Calibri"/>
                <a:sym typeface="Calibri"/>
              </a:defRPr>
            </a:lvl2pPr>
            <a:lvl3pPr lvl="2">
              <a:buNone/>
              <a:defRPr sz="1300">
                <a:latin typeface="Calibri"/>
                <a:ea typeface="Calibri"/>
                <a:cs typeface="Calibri"/>
                <a:sym typeface="Calibri"/>
              </a:defRPr>
            </a:lvl3pPr>
            <a:lvl4pPr lvl="3">
              <a:buNone/>
              <a:defRPr sz="1300">
                <a:latin typeface="Calibri"/>
                <a:ea typeface="Calibri"/>
                <a:cs typeface="Calibri"/>
                <a:sym typeface="Calibri"/>
              </a:defRPr>
            </a:lvl4pPr>
            <a:lvl5pPr lvl="4">
              <a:buNone/>
              <a:defRPr sz="1300">
                <a:latin typeface="Calibri"/>
                <a:ea typeface="Calibri"/>
                <a:cs typeface="Calibri"/>
                <a:sym typeface="Calibri"/>
              </a:defRPr>
            </a:lvl5pPr>
            <a:lvl6pPr lvl="5">
              <a:buNone/>
              <a:defRPr sz="1300">
                <a:latin typeface="Calibri"/>
                <a:ea typeface="Calibri"/>
                <a:cs typeface="Calibri"/>
                <a:sym typeface="Calibri"/>
              </a:defRPr>
            </a:lvl6pPr>
            <a:lvl7pPr lvl="6">
              <a:buNone/>
              <a:defRPr sz="1300">
                <a:latin typeface="Calibri"/>
                <a:ea typeface="Calibri"/>
                <a:cs typeface="Calibri"/>
                <a:sym typeface="Calibri"/>
              </a:defRPr>
            </a:lvl7pPr>
            <a:lvl8pPr lvl="7">
              <a:buNone/>
              <a:defRPr sz="1300">
                <a:latin typeface="Calibri"/>
                <a:ea typeface="Calibri"/>
                <a:cs typeface="Calibri"/>
                <a:sym typeface="Calibri"/>
              </a:defRPr>
            </a:lvl8pPr>
            <a:lvl9pPr lvl="8">
              <a:buNone/>
              <a:defRPr sz="13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 LIGHT ON DARK">
  <p:cSld name="BLANK_2_1_1">
    <p:spTree>
      <p:nvGrpSpPr>
        <p:cNvPr id="1" name="Shape 275"/>
        <p:cNvGrpSpPr/>
        <p:nvPr/>
      </p:nvGrpSpPr>
      <p:grpSpPr>
        <a:xfrm>
          <a:off x="0" y="0"/>
          <a:ext cx="0" cy="0"/>
          <a:chOff x="0" y="0"/>
          <a:chExt cx="0" cy="0"/>
        </a:xfrm>
      </p:grpSpPr>
      <p:sp>
        <p:nvSpPr>
          <p:cNvPr id="276" name="Google Shape;27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77" name="Google Shape;277;p25"/>
          <p:cNvSpPr/>
          <p:nvPr/>
        </p:nvSpPr>
        <p:spPr>
          <a:xfrm>
            <a:off x="634525" y="1623581"/>
            <a:ext cx="20073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5"/>
          <p:cNvSpPr/>
          <p:nvPr/>
        </p:nvSpPr>
        <p:spPr>
          <a:xfrm>
            <a:off x="3462389" y="1587367"/>
            <a:ext cx="20073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a:off x="6290253" y="1587367"/>
            <a:ext cx="20073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5"/>
          <p:cNvSpPr/>
          <p:nvPr/>
        </p:nvSpPr>
        <p:spPr>
          <a:xfrm rot="-8785779">
            <a:off x="2580700" y="2196980"/>
            <a:ext cx="398220" cy="413779"/>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8785779">
            <a:off x="5423800" y="2169774"/>
            <a:ext cx="398220" cy="413779"/>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5"/>
          <p:cNvSpPr txBox="1">
            <a:spLocks noGrp="1"/>
          </p:cNvSpPr>
          <p:nvPr>
            <p:ph type="title"/>
          </p:nvPr>
        </p:nvSpPr>
        <p:spPr>
          <a:xfrm>
            <a:off x="594350" y="513423"/>
            <a:ext cx="7721100" cy="393600"/>
          </a:xfrm>
          <a:prstGeom prst="rect">
            <a:avLst/>
          </a:prstGeom>
        </p:spPr>
        <p:txBody>
          <a:bodyPr spcFirstLastPara="1" wrap="square" lIns="91425" tIns="91425" rIns="91425" bIns="91425" anchor="t" anchorCtr="0">
            <a:noAutofit/>
          </a:bodyPr>
          <a:lstStyle>
            <a:lvl1pPr lvl="0">
              <a:spcBef>
                <a:spcPts val="0"/>
              </a:spcBef>
              <a:spcAft>
                <a:spcPts val="0"/>
              </a:spcAft>
              <a:buNone/>
              <a:defRPr sz="3600" b="1">
                <a:latin typeface="Arial"/>
                <a:ea typeface="Arial"/>
                <a:cs typeface="Arial"/>
                <a:sym typeface="Arial"/>
              </a:defRPr>
            </a:lvl1pPr>
            <a:lvl2pPr lvl="1">
              <a:spcBef>
                <a:spcPts val="0"/>
              </a:spcBef>
              <a:spcAft>
                <a:spcPts val="0"/>
              </a:spcAft>
              <a:buNone/>
              <a:defRPr sz="3600" b="1">
                <a:latin typeface="Arial"/>
                <a:ea typeface="Arial"/>
                <a:cs typeface="Arial"/>
                <a:sym typeface="Arial"/>
              </a:defRPr>
            </a:lvl2pPr>
            <a:lvl3pPr lvl="2">
              <a:spcBef>
                <a:spcPts val="0"/>
              </a:spcBef>
              <a:spcAft>
                <a:spcPts val="0"/>
              </a:spcAft>
              <a:buNone/>
              <a:defRPr sz="3600" b="1">
                <a:latin typeface="Arial"/>
                <a:ea typeface="Arial"/>
                <a:cs typeface="Arial"/>
                <a:sym typeface="Arial"/>
              </a:defRPr>
            </a:lvl3pPr>
            <a:lvl4pPr lvl="3">
              <a:spcBef>
                <a:spcPts val="0"/>
              </a:spcBef>
              <a:spcAft>
                <a:spcPts val="0"/>
              </a:spcAft>
              <a:buNone/>
              <a:defRPr sz="3600" b="1">
                <a:latin typeface="Arial"/>
                <a:ea typeface="Arial"/>
                <a:cs typeface="Arial"/>
                <a:sym typeface="Arial"/>
              </a:defRPr>
            </a:lvl4pPr>
            <a:lvl5pPr lvl="4">
              <a:spcBef>
                <a:spcPts val="0"/>
              </a:spcBef>
              <a:spcAft>
                <a:spcPts val="0"/>
              </a:spcAft>
              <a:buNone/>
              <a:defRPr sz="3600" b="1">
                <a:latin typeface="Arial"/>
                <a:ea typeface="Arial"/>
                <a:cs typeface="Arial"/>
                <a:sym typeface="Arial"/>
              </a:defRPr>
            </a:lvl5pPr>
            <a:lvl6pPr lvl="5">
              <a:spcBef>
                <a:spcPts val="0"/>
              </a:spcBef>
              <a:spcAft>
                <a:spcPts val="0"/>
              </a:spcAft>
              <a:buNone/>
              <a:defRPr sz="3600" b="1">
                <a:latin typeface="Arial"/>
                <a:ea typeface="Arial"/>
                <a:cs typeface="Arial"/>
                <a:sym typeface="Arial"/>
              </a:defRPr>
            </a:lvl6pPr>
            <a:lvl7pPr lvl="6">
              <a:spcBef>
                <a:spcPts val="0"/>
              </a:spcBef>
              <a:spcAft>
                <a:spcPts val="0"/>
              </a:spcAft>
              <a:buNone/>
              <a:defRPr sz="3600" b="1">
                <a:latin typeface="Arial"/>
                <a:ea typeface="Arial"/>
                <a:cs typeface="Arial"/>
                <a:sym typeface="Arial"/>
              </a:defRPr>
            </a:lvl7pPr>
            <a:lvl8pPr lvl="7">
              <a:spcBef>
                <a:spcPts val="0"/>
              </a:spcBef>
              <a:spcAft>
                <a:spcPts val="0"/>
              </a:spcAft>
              <a:buNone/>
              <a:defRPr sz="3600" b="1">
                <a:latin typeface="Arial"/>
                <a:ea typeface="Arial"/>
                <a:cs typeface="Arial"/>
                <a:sym typeface="Arial"/>
              </a:defRPr>
            </a:lvl8pPr>
            <a:lvl9pPr lvl="8" rtl="0">
              <a:spcBef>
                <a:spcPts val="0"/>
              </a:spcBef>
              <a:spcAft>
                <a:spcPts val="0"/>
              </a:spcAft>
              <a:buNone/>
              <a:defRPr sz="3600" b="1">
                <a:latin typeface="Arial"/>
                <a:ea typeface="Arial"/>
                <a:cs typeface="Arial"/>
                <a:sym typeface="Arial"/>
              </a:defRPr>
            </a:lvl9pPr>
          </a:lstStyle>
          <a:p>
            <a:endParaRPr/>
          </a:p>
        </p:txBody>
      </p:sp>
      <p:sp>
        <p:nvSpPr>
          <p:cNvPr id="283" name="Google Shape;283;p25"/>
          <p:cNvSpPr txBox="1">
            <a:spLocks noGrp="1"/>
          </p:cNvSpPr>
          <p:nvPr>
            <p:ph type="subTitle" idx="1"/>
          </p:nvPr>
        </p:nvSpPr>
        <p:spPr>
          <a:xfrm>
            <a:off x="295075" y="3218138"/>
            <a:ext cx="2700900" cy="438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
        <p:nvSpPr>
          <p:cNvPr id="284" name="Google Shape;284;p25"/>
          <p:cNvSpPr txBox="1">
            <a:spLocks noGrp="1"/>
          </p:cNvSpPr>
          <p:nvPr>
            <p:ph type="subTitle" idx="2"/>
          </p:nvPr>
        </p:nvSpPr>
        <p:spPr>
          <a:xfrm>
            <a:off x="3149125" y="3218138"/>
            <a:ext cx="2700900" cy="438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
        <p:nvSpPr>
          <p:cNvPr id="285" name="Google Shape;285;p25"/>
          <p:cNvSpPr txBox="1">
            <a:spLocks noGrp="1"/>
          </p:cNvSpPr>
          <p:nvPr>
            <p:ph type="subTitle" idx="3"/>
          </p:nvPr>
        </p:nvSpPr>
        <p:spPr>
          <a:xfrm>
            <a:off x="5968525" y="3218138"/>
            <a:ext cx="2700900" cy="438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 LIGHT ON DARK">
  <p:cSld name="BLANK_2_1_1_2">
    <p:spTree>
      <p:nvGrpSpPr>
        <p:cNvPr id="1" name="Shape 286"/>
        <p:cNvGrpSpPr/>
        <p:nvPr/>
      </p:nvGrpSpPr>
      <p:grpSpPr>
        <a:xfrm>
          <a:off x="0" y="0"/>
          <a:ext cx="0" cy="0"/>
          <a:chOff x="0" y="0"/>
          <a:chExt cx="0" cy="0"/>
        </a:xfrm>
      </p:grpSpPr>
      <p:sp>
        <p:nvSpPr>
          <p:cNvPr id="287" name="Google Shape;28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88" name="Google Shape;288;p26"/>
          <p:cNvSpPr txBox="1">
            <a:spLocks noGrp="1"/>
          </p:cNvSpPr>
          <p:nvPr>
            <p:ph type="title"/>
          </p:nvPr>
        </p:nvSpPr>
        <p:spPr>
          <a:xfrm>
            <a:off x="591758" y="187256"/>
            <a:ext cx="76023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cxnSp>
        <p:nvCxnSpPr>
          <p:cNvPr id="289" name="Google Shape;289;p26"/>
          <p:cNvCxnSpPr/>
          <p:nvPr/>
        </p:nvCxnSpPr>
        <p:spPr>
          <a:xfrm>
            <a:off x="707100" y="1034719"/>
            <a:ext cx="7230000" cy="0"/>
          </a:xfrm>
          <a:prstGeom prst="straightConnector1">
            <a:avLst/>
          </a:prstGeom>
          <a:noFill/>
          <a:ln w="19050" cap="flat" cmpd="sng">
            <a:solidFill>
              <a:srgbClr val="FFFFFF"/>
            </a:solidFill>
            <a:prstDash val="solid"/>
            <a:round/>
            <a:headEnd type="none" w="med" len="med"/>
            <a:tailEnd type="none" w="med" len="med"/>
          </a:ln>
        </p:spPr>
      </p:cxnSp>
      <p:sp>
        <p:nvSpPr>
          <p:cNvPr id="290" name="Google Shape;290;p26"/>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FAFFF"/>
                </a:solidFill>
                <a:latin typeface="Arial"/>
                <a:ea typeface="Arial"/>
                <a:cs typeface="Arial"/>
                <a:sym typeface="Arial"/>
              </a:defRPr>
            </a:lvl2pPr>
            <a:lvl3pPr lvl="2" rtl="0">
              <a:spcBef>
                <a:spcPts val="1600"/>
              </a:spcBef>
              <a:spcAft>
                <a:spcPts val="0"/>
              </a:spcAft>
              <a:buNone/>
              <a:defRPr sz="2400" b="1" i="1">
                <a:solidFill>
                  <a:srgbClr val="0FAFFF"/>
                </a:solidFill>
                <a:latin typeface="Arial"/>
                <a:ea typeface="Arial"/>
                <a:cs typeface="Arial"/>
                <a:sym typeface="Arial"/>
              </a:defRPr>
            </a:lvl3pPr>
            <a:lvl4pPr lvl="3" rtl="0">
              <a:spcBef>
                <a:spcPts val="1600"/>
              </a:spcBef>
              <a:spcAft>
                <a:spcPts val="0"/>
              </a:spcAft>
              <a:buNone/>
              <a:defRPr sz="2400" b="1" i="1">
                <a:solidFill>
                  <a:srgbClr val="0FAFFF"/>
                </a:solidFill>
                <a:latin typeface="Arial"/>
                <a:ea typeface="Arial"/>
                <a:cs typeface="Arial"/>
                <a:sym typeface="Arial"/>
              </a:defRPr>
            </a:lvl4pPr>
            <a:lvl5pPr lvl="4" rtl="0">
              <a:spcBef>
                <a:spcPts val="1600"/>
              </a:spcBef>
              <a:spcAft>
                <a:spcPts val="0"/>
              </a:spcAft>
              <a:buNone/>
              <a:defRPr sz="2400" b="1" i="1">
                <a:solidFill>
                  <a:srgbClr val="0FAFFF"/>
                </a:solidFill>
                <a:latin typeface="Arial"/>
                <a:ea typeface="Arial"/>
                <a:cs typeface="Arial"/>
                <a:sym typeface="Arial"/>
              </a:defRPr>
            </a:lvl5pPr>
            <a:lvl6pPr lvl="5" rtl="0">
              <a:spcBef>
                <a:spcPts val="1600"/>
              </a:spcBef>
              <a:spcAft>
                <a:spcPts val="0"/>
              </a:spcAft>
              <a:buNone/>
              <a:defRPr sz="2400" b="1" i="1">
                <a:solidFill>
                  <a:srgbClr val="0FAFFF"/>
                </a:solidFill>
                <a:latin typeface="Arial"/>
                <a:ea typeface="Arial"/>
                <a:cs typeface="Arial"/>
                <a:sym typeface="Arial"/>
              </a:defRPr>
            </a:lvl6pPr>
            <a:lvl7pPr lvl="6" rtl="0">
              <a:spcBef>
                <a:spcPts val="1600"/>
              </a:spcBef>
              <a:spcAft>
                <a:spcPts val="0"/>
              </a:spcAft>
              <a:buNone/>
              <a:defRPr sz="2400" b="1" i="1">
                <a:solidFill>
                  <a:srgbClr val="0FAFFF"/>
                </a:solidFill>
                <a:latin typeface="Arial"/>
                <a:ea typeface="Arial"/>
                <a:cs typeface="Arial"/>
                <a:sym typeface="Arial"/>
              </a:defRPr>
            </a:lvl7pPr>
            <a:lvl8pPr lvl="7" rtl="0">
              <a:spcBef>
                <a:spcPts val="1600"/>
              </a:spcBef>
              <a:spcAft>
                <a:spcPts val="0"/>
              </a:spcAft>
              <a:buNone/>
              <a:defRPr sz="2400" b="1" i="1">
                <a:solidFill>
                  <a:srgbClr val="0FAFFF"/>
                </a:solidFill>
                <a:latin typeface="Arial"/>
                <a:ea typeface="Arial"/>
                <a:cs typeface="Arial"/>
                <a:sym typeface="Arial"/>
              </a:defRPr>
            </a:lvl8pPr>
            <a:lvl9pPr lvl="8" rtl="0">
              <a:spcBef>
                <a:spcPts val="1600"/>
              </a:spcBef>
              <a:spcAft>
                <a:spcPts val="1600"/>
              </a:spcAft>
              <a:buNone/>
              <a:defRPr sz="2400" b="1" i="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 DARK ON LIGHT">
  <p:cSld name="BLANK_2_1_1_1">
    <p:bg>
      <p:bgPr>
        <a:solidFill>
          <a:srgbClr val="FFFFFF"/>
        </a:solidFill>
        <a:effectLst/>
      </p:bgPr>
    </p:bg>
    <p:spTree>
      <p:nvGrpSpPr>
        <p:cNvPr id="1" name="Shape 291"/>
        <p:cNvGrpSpPr/>
        <p:nvPr/>
      </p:nvGrpSpPr>
      <p:grpSpPr>
        <a:xfrm>
          <a:off x="0" y="0"/>
          <a:ext cx="0" cy="0"/>
          <a:chOff x="0" y="0"/>
          <a:chExt cx="0" cy="0"/>
        </a:xfrm>
      </p:grpSpPr>
      <p:sp>
        <p:nvSpPr>
          <p:cNvPr id="292" name="Google Shape;29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3" name="Google Shape;293;p27"/>
          <p:cNvSpPr txBox="1">
            <a:spLocks noGrp="1"/>
          </p:cNvSpPr>
          <p:nvPr>
            <p:ph type="title"/>
          </p:nvPr>
        </p:nvSpPr>
        <p:spPr>
          <a:xfrm>
            <a:off x="591758" y="187256"/>
            <a:ext cx="76023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294" name="Google Shape;294;p27"/>
          <p:cNvCxnSpPr/>
          <p:nvPr/>
        </p:nvCxnSpPr>
        <p:spPr>
          <a:xfrm>
            <a:off x="707100" y="1034719"/>
            <a:ext cx="7230000" cy="0"/>
          </a:xfrm>
          <a:prstGeom prst="straightConnector1">
            <a:avLst/>
          </a:prstGeom>
          <a:noFill/>
          <a:ln w="19050" cap="flat" cmpd="sng">
            <a:solidFill>
              <a:srgbClr val="000000"/>
            </a:solidFill>
            <a:prstDash val="solid"/>
            <a:round/>
            <a:headEnd type="none" w="med" len="med"/>
            <a:tailEnd type="none" w="med" len="med"/>
          </a:ln>
        </p:spPr>
      </p:cxnSp>
      <p:sp>
        <p:nvSpPr>
          <p:cNvPr id="295" name="Google Shape;295;p27"/>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296"/>
        <p:cNvGrpSpPr/>
        <p:nvPr/>
      </p:nvGrpSpPr>
      <p:grpSpPr>
        <a:xfrm>
          <a:off x="0" y="0"/>
          <a:ext cx="0" cy="0"/>
          <a:chOff x="0" y="0"/>
          <a:chExt cx="0" cy="0"/>
        </a:xfrm>
      </p:grpSpPr>
      <p:sp>
        <p:nvSpPr>
          <p:cNvPr id="297" name="Google Shape;29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_TITLE_AND_DESCRIPTION_1">
  <p:cSld name="SECTION_TITLE_AND_DESCRIPTION_1">
    <p:spTree>
      <p:nvGrpSpPr>
        <p:cNvPr id="1" name="Shape 301"/>
        <p:cNvGrpSpPr/>
        <p:nvPr/>
      </p:nvGrpSpPr>
      <p:grpSpPr>
        <a:xfrm>
          <a:off x="0" y="0"/>
          <a:ext cx="0" cy="0"/>
          <a:chOff x="0" y="0"/>
          <a:chExt cx="0" cy="0"/>
        </a:xfrm>
      </p:grpSpPr>
      <p:sp>
        <p:nvSpPr>
          <p:cNvPr id="302" name="Google Shape;302;p3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3" name="Google Shape;303;p3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04" name="Google Shape;304;p3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05" name="Google Shape;305;p3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6" name="Google Shape;306;p3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307" name="Google Shape;307;p3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312"/>
        <p:cNvGrpSpPr/>
        <p:nvPr/>
      </p:nvGrpSpPr>
      <p:grpSpPr>
        <a:xfrm>
          <a:off x="0" y="0"/>
          <a:ext cx="0" cy="0"/>
          <a:chOff x="0" y="0"/>
          <a:chExt cx="0" cy="0"/>
        </a:xfrm>
      </p:grpSpPr>
      <p:grpSp>
        <p:nvGrpSpPr>
          <p:cNvPr id="313" name="Google Shape;313;p32"/>
          <p:cNvGrpSpPr/>
          <p:nvPr/>
        </p:nvGrpSpPr>
        <p:grpSpPr>
          <a:xfrm>
            <a:off x="-16450" y="-24701"/>
            <a:ext cx="2499743" cy="5180598"/>
            <a:chOff x="-92652" y="-16478"/>
            <a:chExt cx="2421528" cy="6907464"/>
          </a:xfrm>
        </p:grpSpPr>
        <p:sp>
          <p:nvSpPr>
            <p:cNvPr id="314" name="Google Shape;314;p32"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32"/>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6" name="Google Shape;316;p32"/>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7" name="Google Shape;317;p32"/>
          <p:cNvSpPr txBox="1">
            <a:spLocks noGrp="1"/>
          </p:cNvSpPr>
          <p:nvPr>
            <p:ph type="subTitle" idx="1"/>
          </p:nvPr>
        </p:nvSpPr>
        <p:spPr>
          <a:xfrm>
            <a:off x="3594342" y="4532625"/>
            <a:ext cx="4911000" cy="443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9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sz="1900">
                <a:solidFill>
                  <a:srgbClr val="FFFFFF"/>
                </a:solidFill>
                <a:latin typeface="Arial"/>
                <a:ea typeface="Arial"/>
                <a:cs typeface="Arial"/>
                <a:sym typeface="Arial"/>
              </a:defRPr>
            </a:lvl2pPr>
            <a:lvl3pPr lvl="2" algn="l">
              <a:lnSpc>
                <a:spcPct val="100000"/>
              </a:lnSpc>
              <a:spcBef>
                <a:spcPts val="0"/>
              </a:spcBef>
              <a:spcAft>
                <a:spcPts val="0"/>
              </a:spcAft>
              <a:buSzPts val="1400"/>
              <a:buNone/>
              <a:defRPr sz="1900">
                <a:solidFill>
                  <a:srgbClr val="FFFFFF"/>
                </a:solidFill>
                <a:latin typeface="Arial"/>
                <a:ea typeface="Arial"/>
                <a:cs typeface="Arial"/>
                <a:sym typeface="Arial"/>
              </a:defRPr>
            </a:lvl3pPr>
            <a:lvl4pPr lvl="3" algn="l">
              <a:lnSpc>
                <a:spcPct val="100000"/>
              </a:lnSpc>
              <a:spcBef>
                <a:spcPts val="0"/>
              </a:spcBef>
              <a:spcAft>
                <a:spcPts val="0"/>
              </a:spcAft>
              <a:buSzPts val="1400"/>
              <a:buNone/>
              <a:defRPr sz="1900">
                <a:solidFill>
                  <a:srgbClr val="FFFFFF"/>
                </a:solidFill>
                <a:latin typeface="Arial"/>
                <a:ea typeface="Arial"/>
                <a:cs typeface="Arial"/>
                <a:sym typeface="Arial"/>
              </a:defRPr>
            </a:lvl4pPr>
            <a:lvl5pPr lvl="4" algn="l">
              <a:lnSpc>
                <a:spcPct val="100000"/>
              </a:lnSpc>
              <a:spcBef>
                <a:spcPts val="0"/>
              </a:spcBef>
              <a:spcAft>
                <a:spcPts val="0"/>
              </a:spcAft>
              <a:buSzPts val="1400"/>
              <a:buNone/>
              <a:defRPr sz="1900">
                <a:solidFill>
                  <a:srgbClr val="FFFFFF"/>
                </a:solidFill>
                <a:latin typeface="Arial"/>
                <a:ea typeface="Arial"/>
                <a:cs typeface="Arial"/>
                <a:sym typeface="Arial"/>
              </a:defRPr>
            </a:lvl5pPr>
            <a:lvl6pPr lvl="5" algn="l">
              <a:lnSpc>
                <a:spcPct val="100000"/>
              </a:lnSpc>
              <a:spcBef>
                <a:spcPts val="0"/>
              </a:spcBef>
              <a:spcAft>
                <a:spcPts val="0"/>
              </a:spcAft>
              <a:buSzPts val="1400"/>
              <a:buNone/>
              <a:defRPr sz="1900">
                <a:solidFill>
                  <a:srgbClr val="FFFFFF"/>
                </a:solidFill>
                <a:latin typeface="Arial"/>
                <a:ea typeface="Arial"/>
                <a:cs typeface="Arial"/>
                <a:sym typeface="Arial"/>
              </a:defRPr>
            </a:lvl6pPr>
            <a:lvl7pPr lvl="6" algn="l">
              <a:lnSpc>
                <a:spcPct val="100000"/>
              </a:lnSpc>
              <a:spcBef>
                <a:spcPts val="0"/>
              </a:spcBef>
              <a:spcAft>
                <a:spcPts val="0"/>
              </a:spcAft>
              <a:buSzPts val="1400"/>
              <a:buNone/>
              <a:defRPr sz="1900">
                <a:solidFill>
                  <a:srgbClr val="FFFFFF"/>
                </a:solidFill>
                <a:latin typeface="Arial"/>
                <a:ea typeface="Arial"/>
                <a:cs typeface="Arial"/>
                <a:sym typeface="Arial"/>
              </a:defRPr>
            </a:lvl7pPr>
            <a:lvl8pPr lvl="7" algn="l">
              <a:lnSpc>
                <a:spcPct val="100000"/>
              </a:lnSpc>
              <a:spcBef>
                <a:spcPts val="0"/>
              </a:spcBef>
              <a:spcAft>
                <a:spcPts val="0"/>
              </a:spcAft>
              <a:buSzPts val="1400"/>
              <a:buNone/>
              <a:defRPr sz="1900">
                <a:solidFill>
                  <a:srgbClr val="FFFFFF"/>
                </a:solidFill>
                <a:latin typeface="Arial"/>
                <a:ea typeface="Arial"/>
                <a:cs typeface="Arial"/>
                <a:sym typeface="Arial"/>
              </a:defRPr>
            </a:lvl8pPr>
            <a:lvl9pPr lvl="8" algn="l">
              <a:lnSpc>
                <a:spcPct val="100000"/>
              </a:lnSpc>
              <a:spcBef>
                <a:spcPts val="0"/>
              </a:spcBef>
              <a:spcAft>
                <a:spcPts val="0"/>
              </a:spcAft>
              <a:buSzPts val="1400"/>
              <a:buNone/>
              <a:defRPr sz="1900">
                <a:solidFill>
                  <a:srgbClr val="FFFFFF"/>
                </a:solidFill>
                <a:latin typeface="Arial"/>
                <a:ea typeface="Arial"/>
                <a:cs typeface="Arial"/>
                <a:sym typeface="Arial"/>
              </a:defRPr>
            </a:lvl9pPr>
          </a:lstStyle>
          <a:p>
            <a:endParaRPr/>
          </a:p>
        </p:txBody>
      </p:sp>
      <p:sp>
        <p:nvSpPr>
          <p:cNvPr id="318" name="Google Shape;318;p32"/>
          <p:cNvSpPr txBox="1">
            <a:spLocks noGrp="1"/>
          </p:cNvSpPr>
          <p:nvPr>
            <p:ph type="title"/>
          </p:nvPr>
        </p:nvSpPr>
        <p:spPr>
          <a:xfrm>
            <a:off x="3594342" y="1608731"/>
            <a:ext cx="5165400" cy="1170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2800">
                <a:solidFill>
                  <a:srgbClr val="0FAFFF"/>
                </a:solidFill>
                <a:latin typeface="Arial"/>
                <a:ea typeface="Arial"/>
                <a:cs typeface="Arial"/>
                <a:sym typeface="Arial"/>
              </a:defRPr>
            </a:lvl1pPr>
            <a:lvl2pPr lvl="1" algn="l">
              <a:lnSpc>
                <a:spcPct val="100000"/>
              </a:lnSpc>
              <a:spcBef>
                <a:spcPts val="0"/>
              </a:spcBef>
              <a:spcAft>
                <a:spcPts val="0"/>
              </a:spcAft>
              <a:buSzPts val="3200"/>
              <a:buNone/>
              <a:defRPr sz="2800">
                <a:solidFill>
                  <a:srgbClr val="0FAFFF"/>
                </a:solidFill>
                <a:latin typeface="Arial"/>
                <a:ea typeface="Arial"/>
                <a:cs typeface="Arial"/>
                <a:sym typeface="Arial"/>
              </a:defRPr>
            </a:lvl2pPr>
            <a:lvl3pPr lvl="2" algn="l">
              <a:lnSpc>
                <a:spcPct val="100000"/>
              </a:lnSpc>
              <a:spcBef>
                <a:spcPts val="0"/>
              </a:spcBef>
              <a:spcAft>
                <a:spcPts val="0"/>
              </a:spcAft>
              <a:buSzPts val="3200"/>
              <a:buNone/>
              <a:defRPr sz="2800">
                <a:solidFill>
                  <a:srgbClr val="0FAFFF"/>
                </a:solidFill>
                <a:latin typeface="Arial"/>
                <a:ea typeface="Arial"/>
                <a:cs typeface="Arial"/>
                <a:sym typeface="Arial"/>
              </a:defRPr>
            </a:lvl3pPr>
            <a:lvl4pPr lvl="3" algn="l">
              <a:lnSpc>
                <a:spcPct val="100000"/>
              </a:lnSpc>
              <a:spcBef>
                <a:spcPts val="0"/>
              </a:spcBef>
              <a:spcAft>
                <a:spcPts val="0"/>
              </a:spcAft>
              <a:buSzPts val="3200"/>
              <a:buNone/>
              <a:defRPr sz="2800">
                <a:solidFill>
                  <a:srgbClr val="0FAFFF"/>
                </a:solidFill>
                <a:latin typeface="Arial"/>
                <a:ea typeface="Arial"/>
                <a:cs typeface="Arial"/>
                <a:sym typeface="Arial"/>
              </a:defRPr>
            </a:lvl4pPr>
            <a:lvl5pPr lvl="4" algn="l">
              <a:lnSpc>
                <a:spcPct val="100000"/>
              </a:lnSpc>
              <a:spcBef>
                <a:spcPts val="0"/>
              </a:spcBef>
              <a:spcAft>
                <a:spcPts val="0"/>
              </a:spcAft>
              <a:buSzPts val="3200"/>
              <a:buNone/>
              <a:defRPr sz="2800">
                <a:solidFill>
                  <a:srgbClr val="0FAFFF"/>
                </a:solidFill>
                <a:latin typeface="Arial"/>
                <a:ea typeface="Arial"/>
                <a:cs typeface="Arial"/>
                <a:sym typeface="Arial"/>
              </a:defRPr>
            </a:lvl5pPr>
            <a:lvl6pPr lvl="5" algn="l">
              <a:lnSpc>
                <a:spcPct val="100000"/>
              </a:lnSpc>
              <a:spcBef>
                <a:spcPts val="0"/>
              </a:spcBef>
              <a:spcAft>
                <a:spcPts val="0"/>
              </a:spcAft>
              <a:buSzPts val="3200"/>
              <a:buNone/>
              <a:defRPr sz="2800">
                <a:solidFill>
                  <a:srgbClr val="0FAFFF"/>
                </a:solidFill>
                <a:latin typeface="Arial"/>
                <a:ea typeface="Arial"/>
                <a:cs typeface="Arial"/>
                <a:sym typeface="Arial"/>
              </a:defRPr>
            </a:lvl6pPr>
            <a:lvl7pPr lvl="6" algn="l">
              <a:lnSpc>
                <a:spcPct val="100000"/>
              </a:lnSpc>
              <a:spcBef>
                <a:spcPts val="0"/>
              </a:spcBef>
              <a:spcAft>
                <a:spcPts val="0"/>
              </a:spcAft>
              <a:buSzPts val="3200"/>
              <a:buNone/>
              <a:defRPr sz="2800">
                <a:solidFill>
                  <a:srgbClr val="0FAFFF"/>
                </a:solidFill>
                <a:latin typeface="Arial"/>
                <a:ea typeface="Arial"/>
                <a:cs typeface="Arial"/>
                <a:sym typeface="Arial"/>
              </a:defRPr>
            </a:lvl7pPr>
            <a:lvl8pPr lvl="7" algn="l">
              <a:lnSpc>
                <a:spcPct val="100000"/>
              </a:lnSpc>
              <a:spcBef>
                <a:spcPts val="0"/>
              </a:spcBef>
              <a:spcAft>
                <a:spcPts val="0"/>
              </a:spcAft>
              <a:buSzPts val="3200"/>
              <a:buNone/>
              <a:defRPr sz="2800">
                <a:solidFill>
                  <a:srgbClr val="0FAFFF"/>
                </a:solidFill>
                <a:latin typeface="Arial"/>
                <a:ea typeface="Arial"/>
                <a:cs typeface="Arial"/>
                <a:sym typeface="Arial"/>
              </a:defRPr>
            </a:lvl8pPr>
            <a:lvl9pPr lvl="8" algn="l">
              <a:lnSpc>
                <a:spcPct val="100000"/>
              </a:lnSpc>
              <a:spcBef>
                <a:spcPts val="0"/>
              </a:spcBef>
              <a:spcAft>
                <a:spcPts val="0"/>
              </a:spcAft>
              <a:buSzPts val="3200"/>
              <a:buNone/>
              <a:defRPr sz="2800">
                <a:solidFill>
                  <a:srgbClr val="0FAFFF"/>
                </a:solidFill>
                <a:latin typeface="Arial"/>
                <a:ea typeface="Arial"/>
                <a:cs typeface="Arial"/>
                <a:sym typeface="Arial"/>
              </a:defRPr>
            </a:lvl9pPr>
          </a:lstStyle>
          <a:p>
            <a:endParaRPr/>
          </a:p>
        </p:txBody>
      </p:sp>
      <p:sp>
        <p:nvSpPr>
          <p:cNvPr id="319" name="Google Shape;319;p32"/>
          <p:cNvSpPr txBox="1">
            <a:spLocks noGrp="1"/>
          </p:cNvSpPr>
          <p:nvPr>
            <p:ph type="title" idx="2"/>
          </p:nvPr>
        </p:nvSpPr>
        <p:spPr>
          <a:xfrm>
            <a:off x="3594342" y="2637413"/>
            <a:ext cx="51654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b="1">
                <a:latin typeface="Arial"/>
                <a:ea typeface="Arial"/>
                <a:cs typeface="Arial"/>
                <a:sym typeface="Arial"/>
              </a:defRPr>
            </a:lvl1pPr>
            <a:lvl2pPr lvl="1" algn="l">
              <a:lnSpc>
                <a:spcPct val="100000"/>
              </a:lnSpc>
              <a:spcBef>
                <a:spcPts val="0"/>
              </a:spcBef>
              <a:spcAft>
                <a:spcPts val="0"/>
              </a:spcAft>
              <a:buSzPts val="3200"/>
              <a:buNone/>
              <a:defRPr b="1">
                <a:latin typeface="Arial"/>
                <a:ea typeface="Arial"/>
                <a:cs typeface="Arial"/>
                <a:sym typeface="Arial"/>
              </a:defRPr>
            </a:lvl2pPr>
            <a:lvl3pPr lvl="2" algn="l">
              <a:lnSpc>
                <a:spcPct val="100000"/>
              </a:lnSpc>
              <a:spcBef>
                <a:spcPts val="0"/>
              </a:spcBef>
              <a:spcAft>
                <a:spcPts val="0"/>
              </a:spcAft>
              <a:buSzPts val="3200"/>
              <a:buNone/>
              <a:defRPr b="1">
                <a:latin typeface="Arial"/>
                <a:ea typeface="Arial"/>
                <a:cs typeface="Arial"/>
                <a:sym typeface="Arial"/>
              </a:defRPr>
            </a:lvl3pPr>
            <a:lvl4pPr lvl="3" algn="l">
              <a:lnSpc>
                <a:spcPct val="100000"/>
              </a:lnSpc>
              <a:spcBef>
                <a:spcPts val="0"/>
              </a:spcBef>
              <a:spcAft>
                <a:spcPts val="0"/>
              </a:spcAft>
              <a:buSzPts val="3200"/>
              <a:buNone/>
              <a:defRPr b="1">
                <a:latin typeface="Arial"/>
                <a:ea typeface="Arial"/>
                <a:cs typeface="Arial"/>
                <a:sym typeface="Arial"/>
              </a:defRPr>
            </a:lvl4pPr>
            <a:lvl5pPr lvl="4" algn="l">
              <a:lnSpc>
                <a:spcPct val="100000"/>
              </a:lnSpc>
              <a:spcBef>
                <a:spcPts val="0"/>
              </a:spcBef>
              <a:spcAft>
                <a:spcPts val="0"/>
              </a:spcAft>
              <a:buSzPts val="3200"/>
              <a:buNone/>
              <a:defRPr b="1">
                <a:latin typeface="Arial"/>
                <a:ea typeface="Arial"/>
                <a:cs typeface="Arial"/>
                <a:sym typeface="Arial"/>
              </a:defRPr>
            </a:lvl5pPr>
            <a:lvl6pPr lvl="5" algn="l">
              <a:lnSpc>
                <a:spcPct val="100000"/>
              </a:lnSpc>
              <a:spcBef>
                <a:spcPts val="0"/>
              </a:spcBef>
              <a:spcAft>
                <a:spcPts val="0"/>
              </a:spcAft>
              <a:buSzPts val="3200"/>
              <a:buNone/>
              <a:defRPr b="1">
                <a:latin typeface="Arial"/>
                <a:ea typeface="Arial"/>
                <a:cs typeface="Arial"/>
                <a:sym typeface="Arial"/>
              </a:defRPr>
            </a:lvl6pPr>
            <a:lvl7pPr lvl="6" algn="l">
              <a:lnSpc>
                <a:spcPct val="100000"/>
              </a:lnSpc>
              <a:spcBef>
                <a:spcPts val="0"/>
              </a:spcBef>
              <a:spcAft>
                <a:spcPts val="0"/>
              </a:spcAft>
              <a:buSzPts val="3200"/>
              <a:buNone/>
              <a:defRPr b="1">
                <a:latin typeface="Arial"/>
                <a:ea typeface="Arial"/>
                <a:cs typeface="Arial"/>
                <a:sym typeface="Arial"/>
              </a:defRPr>
            </a:lvl7pPr>
            <a:lvl8pPr lvl="7" algn="l">
              <a:lnSpc>
                <a:spcPct val="100000"/>
              </a:lnSpc>
              <a:spcBef>
                <a:spcPts val="0"/>
              </a:spcBef>
              <a:spcAft>
                <a:spcPts val="0"/>
              </a:spcAft>
              <a:buSzPts val="3200"/>
              <a:buNone/>
              <a:defRPr b="1">
                <a:latin typeface="Arial"/>
                <a:ea typeface="Arial"/>
                <a:cs typeface="Arial"/>
                <a:sym typeface="Arial"/>
              </a:defRPr>
            </a:lvl8pPr>
            <a:lvl9pPr lvl="8" algn="l">
              <a:lnSpc>
                <a:spcPct val="100000"/>
              </a:lnSpc>
              <a:spcBef>
                <a:spcPts val="0"/>
              </a:spcBef>
              <a:spcAft>
                <a:spcPts val="0"/>
              </a:spcAft>
              <a:buSzPts val="3200"/>
              <a:buNone/>
              <a:defRPr b="1">
                <a:latin typeface="Arial"/>
                <a:ea typeface="Arial"/>
                <a:cs typeface="Arial"/>
                <a:sym typeface="Arial"/>
              </a:defRPr>
            </a:lvl9pPr>
          </a:lstStyle>
          <a:p>
            <a:endParaRPr/>
          </a:p>
        </p:txBody>
      </p:sp>
      <p:sp>
        <p:nvSpPr>
          <p:cNvPr id="320" name="Google Shape;320;p32"/>
          <p:cNvSpPr/>
          <p:nvPr/>
        </p:nvSpPr>
        <p:spPr>
          <a:xfrm>
            <a:off x="-20129" y="-53569"/>
            <a:ext cx="9160500" cy="936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32"/>
          <p:cNvSpPr/>
          <p:nvPr/>
        </p:nvSpPr>
        <p:spPr>
          <a:xfrm>
            <a:off x="3725025" y="3092890"/>
            <a:ext cx="5034600" cy="12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 name="Google Shape;322;p32"/>
          <p:cNvPicPr preferRelativeResize="0"/>
          <p:nvPr/>
        </p:nvPicPr>
        <p:blipFill rotWithShape="1">
          <a:blip r:embed="rId2">
            <a:alphaModFix/>
          </a:blip>
          <a:srcRect/>
          <a:stretch/>
        </p:blipFill>
        <p:spPr>
          <a:xfrm>
            <a:off x="582618" y="172688"/>
            <a:ext cx="440649" cy="397787"/>
          </a:xfrm>
          <a:prstGeom prst="rect">
            <a:avLst/>
          </a:prstGeom>
          <a:noFill/>
          <a:ln>
            <a:noFill/>
          </a:ln>
        </p:spPr>
      </p:pic>
      <p:sp>
        <p:nvSpPr>
          <p:cNvPr id="323" name="Google Shape;323;p32"/>
          <p:cNvSpPr txBox="1"/>
          <p:nvPr/>
        </p:nvSpPr>
        <p:spPr>
          <a:xfrm>
            <a:off x="3541925" y="383551"/>
            <a:ext cx="5283000" cy="3936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rgbClr val="003C71"/>
                </a:solidFill>
                <a:latin typeface="Arial"/>
                <a:ea typeface="Arial"/>
                <a:cs typeface="Arial"/>
                <a:sym typeface="Arial"/>
              </a:rPr>
              <a:t>Office of Government-wide Policy</a:t>
            </a:r>
            <a:endParaRPr sz="1200" b="1" i="0" u="none" strike="noStrike" cap="none">
              <a:solidFill>
                <a:srgbClr val="003C7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 LIGHT ON DARK - 2 COLUMNS"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4"/>
          <p:cNvSpPr/>
          <p:nvPr/>
        </p:nvSpPr>
        <p:spPr>
          <a:xfrm>
            <a:off x="8684125" y="0"/>
            <a:ext cx="4761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4"/>
          <p:cNvGrpSpPr/>
          <p:nvPr/>
        </p:nvGrpSpPr>
        <p:grpSpPr>
          <a:xfrm>
            <a:off x="8458939" y="0"/>
            <a:ext cx="92686" cy="5131125"/>
            <a:chOff x="8458939" y="0"/>
            <a:chExt cx="92686" cy="6841500"/>
          </a:xfrm>
        </p:grpSpPr>
        <p:cxnSp>
          <p:nvCxnSpPr>
            <p:cNvPr id="30" name="Google Shape;30;p4"/>
            <p:cNvCxnSpPr/>
            <p:nvPr/>
          </p:nvCxnSpPr>
          <p:spPr>
            <a:xfrm>
              <a:off x="8551625" y="0"/>
              <a:ext cx="0" cy="6841500"/>
            </a:xfrm>
            <a:prstGeom prst="straightConnector1">
              <a:avLst/>
            </a:prstGeom>
            <a:noFill/>
            <a:ln w="76200" cap="flat" cmpd="sng">
              <a:solidFill>
                <a:srgbClr val="0FAFFF"/>
              </a:solidFill>
              <a:prstDash val="solid"/>
              <a:round/>
              <a:headEnd type="none" w="med" len="med"/>
              <a:tailEnd type="none" w="med" len="med"/>
            </a:ln>
          </p:spPr>
        </p:cxnSp>
        <p:cxnSp>
          <p:nvCxnSpPr>
            <p:cNvPr id="31" name="Google Shape;31;p4"/>
            <p:cNvCxnSpPr/>
            <p:nvPr/>
          </p:nvCxnSpPr>
          <p:spPr>
            <a:xfrm>
              <a:off x="8458939" y="0"/>
              <a:ext cx="0" cy="6841500"/>
            </a:xfrm>
            <a:prstGeom prst="straightConnector1">
              <a:avLst/>
            </a:prstGeom>
            <a:noFill/>
            <a:ln w="28575" cap="flat" cmpd="sng">
              <a:solidFill>
                <a:srgbClr val="0FAFFF"/>
              </a:solidFill>
              <a:prstDash val="solid"/>
              <a:round/>
              <a:headEnd type="none" w="med" len="med"/>
              <a:tailEnd type="none" w="med" len="med"/>
            </a:ln>
          </p:spPr>
        </p:cxnSp>
      </p:grpSp>
      <p:sp>
        <p:nvSpPr>
          <p:cNvPr id="32" name="Google Shape;32;p4"/>
          <p:cNvSpPr txBox="1"/>
          <p:nvPr/>
        </p:nvSpPr>
        <p:spPr>
          <a:xfrm rot="5400000">
            <a:off x="6344860" y="2284200"/>
            <a:ext cx="5132100" cy="56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rgbClr val="003C71"/>
              </a:solidFill>
              <a:latin typeface="Open Sans"/>
              <a:ea typeface="Open Sans"/>
              <a:cs typeface="Open Sans"/>
              <a:sym typeface="Open Sans"/>
            </a:endParaRPr>
          </a:p>
        </p:txBody>
      </p:sp>
      <p:sp>
        <p:nvSpPr>
          <p:cNvPr id="33" name="Google Shape;33;p4" descr="Banner along right of screen with the label OGP Office of Government-wide Policy." title="Vertical white banner with GSA OGP title"/>
          <p:cNvSpPr txBox="1"/>
          <p:nvPr/>
        </p:nvSpPr>
        <p:spPr>
          <a:xfrm rot="5400000">
            <a:off x="6345760" y="2277113"/>
            <a:ext cx="51435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03C71"/>
                </a:solidFill>
              </a:rPr>
              <a:t>G S A     O F F I C E    O F    G O V E R N M E N T - W I D E     P O L I C Y </a:t>
            </a:r>
            <a:endParaRPr sz="1500" b="1">
              <a:solidFill>
                <a:srgbClr val="003C71"/>
              </a:solidFill>
            </a:endParaRPr>
          </a:p>
        </p:txBody>
      </p:sp>
      <p:sp>
        <p:nvSpPr>
          <p:cNvPr id="34" name="Google Shape;34;p4"/>
          <p:cNvSpPr txBox="1">
            <a:spLocks noGrp="1"/>
          </p:cNvSpPr>
          <p:nvPr>
            <p:ph type="title"/>
          </p:nvPr>
        </p:nvSpPr>
        <p:spPr>
          <a:xfrm>
            <a:off x="591750" y="187256"/>
            <a:ext cx="73455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
        <p:nvSpPr>
          <p:cNvPr id="35" name="Google Shape;35;p4"/>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FAFFF"/>
                </a:solidFill>
                <a:latin typeface="Arial"/>
                <a:ea typeface="Arial"/>
                <a:cs typeface="Arial"/>
                <a:sym typeface="Arial"/>
              </a:defRPr>
            </a:lvl2pPr>
            <a:lvl3pPr lvl="2" rtl="0">
              <a:spcBef>
                <a:spcPts val="1600"/>
              </a:spcBef>
              <a:spcAft>
                <a:spcPts val="0"/>
              </a:spcAft>
              <a:buNone/>
              <a:defRPr sz="2400" b="1" i="1">
                <a:solidFill>
                  <a:srgbClr val="0FAFFF"/>
                </a:solidFill>
                <a:latin typeface="Arial"/>
                <a:ea typeface="Arial"/>
                <a:cs typeface="Arial"/>
                <a:sym typeface="Arial"/>
              </a:defRPr>
            </a:lvl3pPr>
            <a:lvl4pPr lvl="3" rtl="0">
              <a:spcBef>
                <a:spcPts val="1600"/>
              </a:spcBef>
              <a:spcAft>
                <a:spcPts val="0"/>
              </a:spcAft>
              <a:buNone/>
              <a:defRPr sz="2400" b="1" i="1">
                <a:solidFill>
                  <a:srgbClr val="0FAFFF"/>
                </a:solidFill>
                <a:latin typeface="Arial"/>
                <a:ea typeface="Arial"/>
                <a:cs typeface="Arial"/>
                <a:sym typeface="Arial"/>
              </a:defRPr>
            </a:lvl4pPr>
            <a:lvl5pPr lvl="4" rtl="0">
              <a:spcBef>
                <a:spcPts val="1600"/>
              </a:spcBef>
              <a:spcAft>
                <a:spcPts val="0"/>
              </a:spcAft>
              <a:buNone/>
              <a:defRPr sz="2400" b="1" i="1">
                <a:solidFill>
                  <a:srgbClr val="0FAFFF"/>
                </a:solidFill>
                <a:latin typeface="Arial"/>
                <a:ea typeface="Arial"/>
                <a:cs typeface="Arial"/>
                <a:sym typeface="Arial"/>
              </a:defRPr>
            </a:lvl5pPr>
            <a:lvl6pPr lvl="5" rtl="0">
              <a:spcBef>
                <a:spcPts val="1600"/>
              </a:spcBef>
              <a:spcAft>
                <a:spcPts val="0"/>
              </a:spcAft>
              <a:buNone/>
              <a:defRPr sz="2400" b="1" i="1">
                <a:solidFill>
                  <a:srgbClr val="0FAFFF"/>
                </a:solidFill>
                <a:latin typeface="Arial"/>
                <a:ea typeface="Arial"/>
                <a:cs typeface="Arial"/>
                <a:sym typeface="Arial"/>
              </a:defRPr>
            </a:lvl6pPr>
            <a:lvl7pPr lvl="6" rtl="0">
              <a:spcBef>
                <a:spcPts val="1600"/>
              </a:spcBef>
              <a:spcAft>
                <a:spcPts val="0"/>
              </a:spcAft>
              <a:buNone/>
              <a:defRPr sz="2400" b="1" i="1">
                <a:solidFill>
                  <a:srgbClr val="0FAFFF"/>
                </a:solidFill>
                <a:latin typeface="Arial"/>
                <a:ea typeface="Arial"/>
                <a:cs typeface="Arial"/>
                <a:sym typeface="Arial"/>
              </a:defRPr>
            </a:lvl7pPr>
            <a:lvl8pPr lvl="7" rtl="0">
              <a:spcBef>
                <a:spcPts val="1600"/>
              </a:spcBef>
              <a:spcAft>
                <a:spcPts val="0"/>
              </a:spcAft>
              <a:buNone/>
              <a:defRPr sz="2400" b="1" i="1">
                <a:solidFill>
                  <a:srgbClr val="0FAFFF"/>
                </a:solidFill>
                <a:latin typeface="Arial"/>
                <a:ea typeface="Arial"/>
                <a:cs typeface="Arial"/>
                <a:sym typeface="Arial"/>
              </a:defRPr>
            </a:lvl8pPr>
            <a:lvl9pPr lvl="8" rtl="0">
              <a:spcBef>
                <a:spcPts val="1600"/>
              </a:spcBef>
              <a:spcAft>
                <a:spcPts val="1600"/>
              </a:spcAft>
              <a:buNone/>
              <a:defRPr sz="2400" b="1" i="1">
                <a:solidFill>
                  <a:srgbClr val="0FAFFF"/>
                </a:solidFill>
                <a:latin typeface="Arial"/>
                <a:ea typeface="Arial"/>
                <a:cs typeface="Arial"/>
                <a:sym typeface="Arial"/>
              </a:defRPr>
            </a:lvl9pPr>
          </a:lstStyle>
          <a:p>
            <a:endParaRPr/>
          </a:p>
        </p:txBody>
      </p:sp>
      <p:cxnSp>
        <p:nvCxnSpPr>
          <p:cNvPr id="36" name="Google Shape;36;p4"/>
          <p:cNvCxnSpPr/>
          <p:nvPr/>
        </p:nvCxnSpPr>
        <p:spPr>
          <a:xfrm>
            <a:off x="707100" y="1034719"/>
            <a:ext cx="7230000" cy="0"/>
          </a:xfrm>
          <a:prstGeom prst="straightConnector1">
            <a:avLst/>
          </a:prstGeom>
          <a:noFill/>
          <a:ln w="19050" cap="flat" cmpd="sng">
            <a:solidFill>
              <a:srgbClr val="FFFFFF"/>
            </a:solidFill>
            <a:prstDash val="solid"/>
            <a:round/>
            <a:headEnd type="none" w="med" len="med"/>
            <a:tailEnd type="none" w="med" len="med"/>
          </a:ln>
        </p:spPr>
      </p:cxnSp>
      <p:sp>
        <p:nvSpPr>
          <p:cNvPr id="37" name="Google Shape;37;p4"/>
          <p:cNvSpPr txBox="1">
            <a:spLocks noGrp="1"/>
          </p:cNvSpPr>
          <p:nvPr>
            <p:ph type="body" idx="2"/>
          </p:nvPr>
        </p:nvSpPr>
        <p:spPr>
          <a:xfrm>
            <a:off x="510200" y="1744106"/>
            <a:ext cx="3677400" cy="17079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rtl="0">
              <a:lnSpc>
                <a:spcPct val="100000"/>
              </a:lnSpc>
              <a:spcBef>
                <a:spcPts val="800"/>
              </a:spcBef>
              <a:spcAft>
                <a:spcPts val="800"/>
              </a:spcAft>
              <a:buClr>
                <a:srgbClr val="0FAFFF"/>
              </a:buClr>
              <a:buSzPts val="2400"/>
              <a:buFont typeface="Arial"/>
              <a:buChar char="■"/>
              <a:defRPr sz="2400" b="1">
                <a:solidFill>
                  <a:srgbClr val="FFFFFF"/>
                </a:solidFill>
                <a:latin typeface="Arial"/>
                <a:ea typeface="Arial"/>
                <a:cs typeface="Arial"/>
                <a:sym typeface="Arial"/>
              </a:defRPr>
            </a:lvl9pPr>
          </a:lstStyle>
          <a:p>
            <a:endParaRPr/>
          </a:p>
        </p:txBody>
      </p:sp>
      <p:sp>
        <p:nvSpPr>
          <p:cNvPr id="38" name="Google Shape;38;p4"/>
          <p:cNvSpPr txBox="1">
            <a:spLocks noGrp="1"/>
          </p:cNvSpPr>
          <p:nvPr>
            <p:ph type="body" idx="3"/>
          </p:nvPr>
        </p:nvSpPr>
        <p:spPr>
          <a:xfrm>
            <a:off x="4396400" y="1744106"/>
            <a:ext cx="3677400" cy="17079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rtl="0">
              <a:lnSpc>
                <a:spcPct val="100000"/>
              </a:lnSpc>
              <a:spcBef>
                <a:spcPts val="800"/>
              </a:spcBef>
              <a:spcAft>
                <a:spcPts val="800"/>
              </a:spcAft>
              <a:buClr>
                <a:srgbClr val="0FAFFF"/>
              </a:buClr>
              <a:buSzPts val="2400"/>
              <a:buFont typeface="Arial"/>
              <a:buChar char="■"/>
              <a:defRPr sz="24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genda 1">
  <p:cSld name="BLANK_2">
    <p:spTree>
      <p:nvGrpSpPr>
        <p:cNvPr id="1" name="Shape 324"/>
        <p:cNvGrpSpPr/>
        <p:nvPr/>
      </p:nvGrpSpPr>
      <p:grpSpPr>
        <a:xfrm>
          <a:off x="0" y="0"/>
          <a:ext cx="0" cy="0"/>
          <a:chOff x="0" y="0"/>
          <a:chExt cx="0" cy="0"/>
        </a:xfrm>
      </p:grpSpPr>
      <p:sp>
        <p:nvSpPr>
          <p:cNvPr id="325" name="Google Shape;325;p33"/>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6" name="Google Shape;326;p33"/>
          <p:cNvSpPr txBox="1">
            <a:spLocks noGrp="1"/>
          </p:cNvSpPr>
          <p:nvPr>
            <p:ph type="subTitle" idx="1"/>
          </p:nvPr>
        </p:nvSpPr>
        <p:spPr>
          <a:xfrm>
            <a:off x="663100" y="1322734"/>
            <a:ext cx="4611000" cy="45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327" name="Google Shape;327;p33"/>
          <p:cNvSpPr txBox="1">
            <a:spLocks noGrp="1"/>
          </p:cNvSpPr>
          <p:nvPr>
            <p:ph type="subTitle" idx="2"/>
          </p:nvPr>
        </p:nvSpPr>
        <p:spPr>
          <a:xfrm>
            <a:off x="663100" y="1863754"/>
            <a:ext cx="4611000" cy="45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328" name="Google Shape;328;p33"/>
          <p:cNvSpPr txBox="1">
            <a:spLocks noGrp="1"/>
          </p:cNvSpPr>
          <p:nvPr>
            <p:ph type="subTitle" idx="3"/>
          </p:nvPr>
        </p:nvSpPr>
        <p:spPr>
          <a:xfrm>
            <a:off x="663100" y="2404774"/>
            <a:ext cx="4611000" cy="45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329" name="Google Shape;329;p33"/>
          <p:cNvSpPr txBox="1">
            <a:spLocks noGrp="1"/>
          </p:cNvSpPr>
          <p:nvPr>
            <p:ph type="subTitle" idx="4"/>
          </p:nvPr>
        </p:nvSpPr>
        <p:spPr>
          <a:xfrm>
            <a:off x="663100" y="3486814"/>
            <a:ext cx="4611000" cy="45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330" name="Google Shape;330;p33"/>
          <p:cNvSpPr txBox="1">
            <a:spLocks noGrp="1"/>
          </p:cNvSpPr>
          <p:nvPr>
            <p:ph type="subTitle" idx="5"/>
          </p:nvPr>
        </p:nvSpPr>
        <p:spPr>
          <a:xfrm>
            <a:off x="4466625" y="1322734"/>
            <a:ext cx="4236600" cy="459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331" name="Google Shape;331;p33"/>
          <p:cNvSpPr txBox="1">
            <a:spLocks noGrp="1"/>
          </p:cNvSpPr>
          <p:nvPr>
            <p:ph type="subTitle" idx="6"/>
          </p:nvPr>
        </p:nvSpPr>
        <p:spPr>
          <a:xfrm>
            <a:off x="4466625" y="1863754"/>
            <a:ext cx="4236600" cy="459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332" name="Google Shape;332;p33"/>
          <p:cNvSpPr txBox="1">
            <a:spLocks noGrp="1"/>
          </p:cNvSpPr>
          <p:nvPr>
            <p:ph type="subTitle" idx="7"/>
          </p:nvPr>
        </p:nvSpPr>
        <p:spPr>
          <a:xfrm>
            <a:off x="4466625" y="2404774"/>
            <a:ext cx="4236600" cy="459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333" name="Google Shape;333;p33"/>
          <p:cNvSpPr txBox="1">
            <a:spLocks noGrp="1"/>
          </p:cNvSpPr>
          <p:nvPr>
            <p:ph type="subTitle" idx="8"/>
          </p:nvPr>
        </p:nvSpPr>
        <p:spPr>
          <a:xfrm>
            <a:off x="4466625" y="2945794"/>
            <a:ext cx="4236600" cy="459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334" name="Google Shape;334;p33"/>
          <p:cNvSpPr txBox="1">
            <a:spLocks noGrp="1"/>
          </p:cNvSpPr>
          <p:nvPr>
            <p:ph type="subTitle" idx="9"/>
          </p:nvPr>
        </p:nvSpPr>
        <p:spPr>
          <a:xfrm>
            <a:off x="4466625" y="3486814"/>
            <a:ext cx="4236600" cy="459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335" name="Google Shape;335;p33"/>
          <p:cNvSpPr txBox="1">
            <a:spLocks noGrp="1"/>
          </p:cNvSpPr>
          <p:nvPr>
            <p:ph type="subTitle" idx="13"/>
          </p:nvPr>
        </p:nvSpPr>
        <p:spPr>
          <a:xfrm>
            <a:off x="663100" y="2945794"/>
            <a:ext cx="4611000" cy="45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336" name="Google Shape;336;p33"/>
          <p:cNvSpPr txBox="1">
            <a:spLocks noGrp="1"/>
          </p:cNvSpPr>
          <p:nvPr>
            <p:ph type="subTitle" idx="14"/>
          </p:nvPr>
        </p:nvSpPr>
        <p:spPr>
          <a:xfrm>
            <a:off x="4466625" y="4027834"/>
            <a:ext cx="4236600" cy="459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337" name="Google Shape;337;p33"/>
          <p:cNvSpPr txBox="1">
            <a:spLocks noGrp="1"/>
          </p:cNvSpPr>
          <p:nvPr>
            <p:ph type="subTitle" idx="15"/>
          </p:nvPr>
        </p:nvSpPr>
        <p:spPr>
          <a:xfrm>
            <a:off x="663100" y="4027834"/>
            <a:ext cx="4611000" cy="45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grpSp>
        <p:nvGrpSpPr>
          <p:cNvPr id="338" name="Google Shape;338;p33"/>
          <p:cNvGrpSpPr/>
          <p:nvPr/>
        </p:nvGrpSpPr>
        <p:grpSpPr>
          <a:xfrm>
            <a:off x="-14600" y="1088690"/>
            <a:ext cx="9221700" cy="125325"/>
            <a:chOff x="-14600" y="912702"/>
            <a:chExt cx="9221700" cy="167100"/>
          </a:xfrm>
        </p:grpSpPr>
        <p:cxnSp>
          <p:nvCxnSpPr>
            <p:cNvPr id="339" name="Google Shape;339;p33"/>
            <p:cNvCxnSpPr/>
            <p:nvPr/>
          </p:nvCxnSpPr>
          <p:spPr>
            <a:xfrm rot="10800000" flipH="1">
              <a:off x="-14600" y="1065102"/>
              <a:ext cx="9221700" cy="14700"/>
            </a:xfrm>
            <a:prstGeom prst="straightConnector1">
              <a:avLst/>
            </a:prstGeom>
            <a:noFill/>
            <a:ln w="114300" cap="flat" cmpd="sng">
              <a:solidFill>
                <a:srgbClr val="FFFFFF"/>
              </a:solidFill>
              <a:prstDash val="solid"/>
              <a:round/>
              <a:headEnd type="none" w="sm" len="sm"/>
              <a:tailEnd type="none" w="sm" len="sm"/>
            </a:ln>
          </p:spPr>
        </p:cxnSp>
        <p:cxnSp>
          <p:nvCxnSpPr>
            <p:cNvPr id="340" name="Google Shape;340;p33"/>
            <p:cNvCxnSpPr/>
            <p:nvPr/>
          </p:nvCxnSpPr>
          <p:spPr>
            <a:xfrm rot="10800000" flipH="1">
              <a:off x="-14600" y="912702"/>
              <a:ext cx="9221700" cy="14700"/>
            </a:xfrm>
            <a:prstGeom prst="straightConnector1">
              <a:avLst/>
            </a:prstGeom>
            <a:noFill/>
            <a:ln w="38100" cap="flat" cmpd="sng">
              <a:solidFill>
                <a:srgbClr val="0FAFFF"/>
              </a:solidFill>
              <a:prstDash val="solid"/>
              <a:round/>
              <a:headEnd type="none" w="sm" len="sm"/>
              <a:tailEnd type="none" w="sm" len="sm"/>
            </a:ln>
          </p:spPr>
        </p:cxnSp>
      </p:grpSp>
      <p:grpSp>
        <p:nvGrpSpPr>
          <p:cNvPr id="341" name="Google Shape;341;p33"/>
          <p:cNvGrpSpPr/>
          <p:nvPr/>
        </p:nvGrpSpPr>
        <p:grpSpPr>
          <a:xfrm>
            <a:off x="-14600" y="4605956"/>
            <a:ext cx="9221700" cy="125325"/>
            <a:chOff x="-14600" y="6141275"/>
            <a:chExt cx="9221700" cy="167100"/>
          </a:xfrm>
        </p:grpSpPr>
        <p:cxnSp>
          <p:nvCxnSpPr>
            <p:cNvPr id="342" name="Google Shape;342;p33"/>
            <p:cNvCxnSpPr/>
            <p:nvPr/>
          </p:nvCxnSpPr>
          <p:spPr>
            <a:xfrm rot="10800000" flipH="1">
              <a:off x="-14600" y="6293675"/>
              <a:ext cx="9221700" cy="14700"/>
            </a:xfrm>
            <a:prstGeom prst="straightConnector1">
              <a:avLst/>
            </a:prstGeom>
            <a:noFill/>
            <a:ln w="38100" cap="flat" cmpd="sng">
              <a:solidFill>
                <a:srgbClr val="0FAFFF"/>
              </a:solidFill>
              <a:prstDash val="solid"/>
              <a:round/>
              <a:headEnd type="none" w="sm" len="sm"/>
              <a:tailEnd type="none" w="sm" len="sm"/>
            </a:ln>
          </p:spPr>
        </p:cxnSp>
        <p:cxnSp>
          <p:nvCxnSpPr>
            <p:cNvPr id="343" name="Google Shape;343;p33"/>
            <p:cNvCxnSpPr/>
            <p:nvPr/>
          </p:nvCxnSpPr>
          <p:spPr>
            <a:xfrm rot="10800000" flipH="1">
              <a:off x="-14600" y="6141275"/>
              <a:ext cx="9221700" cy="14700"/>
            </a:xfrm>
            <a:prstGeom prst="straightConnector1">
              <a:avLst/>
            </a:prstGeom>
            <a:noFill/>
            <a:ln w="114300" cap="flat" cmpd="sng">
              <a:solidFill>
                <a:srgbClr val="FFFFFF"/>
              </a:solidFill>
              <a:prstDash val="solid"/>
              <a:round/>
              <a:headEnd type="none" w="sm" len="sm"/>
              <a:tailEnd type="none" w="sm" len="sm"/>
            </a:ln>
          </p:spPr>
        </p:cxnSp>
      </p:grpSp>
      <p:sp>
        <p:nvSpPr>
          <p:cNvPr id="344" name="Google Shape;344;p33"/>
          <p:cNvSpPr txBox="1">
            <a:spLocks noGrp="1"/>
          </p:cNvSpPr>
          <p:nvPr>
            <p:ph type="title"/>
          </p:nvPr>
        </p:nvSpPr>
        <p:spPr>
          <a:xfrm>
            <a:off x="600380" y="677091"/>
            <a:ext cx="7721100" cy="39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ullets - LIGHT ON DARK">
  <p:cSld name="TITLE_AND_BODY_2">
    <p:spTree>
      <p:nvGrpSpPr>
        <p:cNvPr id="1" name="Shape 345"/>
        <p:cNvGrpSpPr/>
        <p:nvPr/>
      </p:nvGrpSpPr>
      <p:grpSpPr>
        <a:xfrm>
          <a:off x="0" y="0"/>
          <a:ext cx="0" cy="0"/>
          <a:chOff x="0" y="0"/>
          <a:chExt cx="0" cy="0"/>
        </a:xfrm>
      </p:grpSpPr>
      <p:sp>
        <p:nvSpPr>
          <p:cNvPr id="346" name="Google Shape;346;p34"/>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7" name="Google Shape;347;p34"/>
          <p:cNvSpPr/>
          <p:nvPr/>
        </p:nvSpPr>
        <p:spPr>
          <a:xfrm>
            <a:off x="8684125" y="0"/>
            <a:ext cx="4761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48" name="Google Shape;348;p34"/>
          <p:cNvCxnSpPr/>
          <p:nvPr/>
        </p:nvCxnSpPr>
        <p:spPr>
          <a:xfrm>
            <a:off x="8551625" y="0"/>
            <a:ext cx="0" cy="5131200"/>
          </a:xfrm>
          <a:prstGeom prst="straightConnector1">
            <a:avLst/>
          </a:prstGeom>
          <a:noFill/>
          <a:ln w="76200" cap="flat" cmpd="sng">
            <a:solidFill>
              <a:srgbClr val="0FAFFF"/>
            </a:solidFill>
            <a:prstDash val="solid"/>
            <a:round/>
            <a:headEnd type="none" w="sm" len="sm"/>
            <a:tailEnd type="none" w="sm" len="sm"/>
          </a:ln>
        </p:spPr>
      </p:cxnSp>
      <p:cxnSp>
        <p:nvCxnSpPr>
          <p:cNvPr id="349" name="Google Shape;349;p34"/>
          <p:cNvCxnSpPr/>
          <p:nvPr/>
        </p:nvCxnSpPr>
        <p:spPr>
          <a:xfrm>
            <a:off x="8458939" y="0"/>
            <a:ext cx="0" cy="5131200"/>
          </a:xfrm>
          <a:prstGeom prst="straightConnector1">
            <a:avLst/>
          </a:prstGeom>
          <a:noFill/>
          <a:ln w="28575" cap="flat" cmpd="sng">
            <a:solidFill>
              <a:srgbClr val="0FAFFF"/>
            </a:solidFill>
            <a:prstDash val="solid"/>
            <a:round/>
            <a:headEnd type="none" w="sm" len="sm"/>
            <a:tailEnd type="none" w="sm" len="sm"/>
          </a:ln>
        </p:spPr>
      </p:cxnSp>
      <p:sp>
        <p:nvSpPr>
          <p:cNvPr id="350" name="Google Shape;350;p34"/>
          <p:cNvSpPr txBox="1"/>
          <p:nvPr/>
        </p:nvSpPr>
        <p:spPr>
          <a:xfrm rot="5400000">
            <a:off x="6344860" y="2284200"/>
            <a:ext cx="5132100" cy="563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3C71"/>
              </a:solidFill>
              <a:latin typeface="Open Sans"/>
              <a:ea typeface="Open Sans"/>
              <a:cs typeface="Open Sans"/>
              <a:sym typeface="Open Sans"/>
            </a:endParaRPr>
          </a:p>
        </p:txBody>
      </p:sp>
      <p:sp>
        <p:nvSpPr>
          <p:cNvPr id="351" name="Google Shape;351;p34" descr="Banner along right of screen with the label OGP Office of Government-wide Policy." title="Vertical white banner with GSA OGP title"/>
          <p:cNvSpPr txBox="1"/>
          <p:nvPr/>
        </p:nvSpPr>
        <p:spPr>
          <a:xfrm rot="5400000">
            <a:off x="6345760" y="2277113"/>
            <a:ext cx="51435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3C71"/>
                </a:solidFill>
                <a:latin typeface="Arial"/>
                <a:ea typeface="Arial"/>
                <a:cs typeface="Arial"/>
                <a:sym typeface="Arial"/>
              </a:rPr>
              <a:t>G S A     O F F I C E    O F    G O V E R N M E N T - W I D E     P O L I C Y </a:t>
            </a:r>
            <a:endParaRPr sz="1500" b="1" i="0" u="none" strike="noStrike" cap="none">
              <a:solidFill>
                <a:srgbClr val="003C71"/>
              </a:solidFill>
              <a:latin typeface="Arial"/>
              <a:ea typeface="Arial"/>
              <a:cs typeface="Arial"/>
              <a:sym typeface="Arial"/>
            </a:endParaRPr>
          </a:p>
        </p:txBody>
      </p:sp>
      <p:sp>
        <p:nvSpPr>
          <p:cNvPr id="352" name="Google Shape;352;p34"/>
          <p:cNvSpPr txBox="1">
            <a:spLocks noGrp="1"/>
          </p:cNvSpPr>
          <p:nvPr>
            <p:ph type="body" idx="1"/>
          </p:nvPr>
        </p:nvSpPr>
        <p:spPr>
          <a:xfrm>
            <a:off x="510200" y="1744106"/>
            <a:ext cx="7302300" cy="1707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algn="l">
              <a:lnSpc>
                <a:spcPct val="100000"/>
              </a:lnSpc>
              <a:spcBef>
                <a:spcPts val="800"/>
              </a:spcBef>
              <a:spcAft>
                <a:spcPts val="800"/>
              </a:spcAft>
              <a:buClr>
                <a:srgbClr val="FFFFFF"/>
              </a:buClr>
              <a:buSzPts val="2400"/>
              <a:buFont typeface="Arial"/>
              <a:buChar char="■"/>
              <a:defRPr sz="2400" b="1">
                <a:solidFill>
                  <a:srgbClr val="FFFFFF"/>
                </a:solidFill>
                <a:latin typeface="Arial"/>
                <a:ea typeface="Arial"/>
                <a:cs typeface="Arial"/>
                <a:sym typeface="Arial"/>
              </a:defRPr>
            </a:lvl9pPr>
          </a:lstStyle>
          <a:p>
            <a:endParaRPr/>
          </a:p>
        </p:txBody>
      </p:sp>
      <p:sp>
        <p:nvSpPr>
          <p:cNvPr id="353" name="Google Shape;353;p34"/>
          <p:cNvSpPr txBox="1">
            <a:spLocks noGrp="1"/>
          </p:cNvSpPr>
          <p:nvPr>
            <p:ph type="title"/>
          </p:nvPr>
        </p:nvSpPr>
        <p:spPr>
          <a:xfrm>
            <a:off x="591750" y="187256"/>
            <a:ext cx="73455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sp>
        <p:nvSpPr>
          <p:cNvPr id="354" name="Google Shape;354;p34"/>
          <p:cNvSpPr txBox="1">
            <a:spLocks noGrp="1"/>
          </p:cNvSpPr>
          <p:nvPr>
            <p:ph type="subTitle" idx="2"/>
          </p:nvPr>
        </p:nvSpPr>
        <p:spPr>
          <a:xfrm>
            <a:off x="591750" y="1051800"/>
            <a:ext cx="73455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FAFFF"/>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FAFFF"/>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FAFFF"/>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FAFFF"/>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FAFFF"/>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FAFFF"/>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FAFFF"/>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FAFFF"/>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FAFFF"/>
                </a:solidFill>
                <a:latin typeface="Arial"/>
                <a:ea typeface="Arial"/>
                <a:cs typeface="Arial"/>
                <a:sym typeface="Arial"/>
              </a:defRPr>
            </a:lvl9pPr>
          </a:lstStyle>
          <a:p>
            <a:endParaRPr/>
          </a:p>
        </p:txBody>
      </p:sp>
      <p:cxnSp>
        <p:nvCxnSpPr>
          <p:cNvPr id="355" name="Google Shape;355;p34"/>
          <p:cNvCxnSpPr/>
          <p:nvPr/>
        </p:nvCxnSpPr>
        <p:spPr>
          <a:xfrm>
            <a:off x="707100" y="1034719"/>
            <a:ext cx="72300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END DECK">
  <p:cSld name="BLANK_1_1">
    <p:bg>
      <p:bgPr>
        <a:solidFill>
          <a:srgbClr val="FFFFFF"/>
        </a:solidFill>
        <a:effectLst/>
      </p:bgPr>
    </p:bg>
    <p:spTree>
      <p:nvGrpSpPr>
        <p:cNvPr id="1" name="Shape 356"/>
        <p:cNvGrpSpPr/>
        <p:nvPr/>
      </p:nvGrpSpPr>
      <p:grpSpPr>
        <a:xfrm>
          <a:off x="0" y="0"/>
          <a:ext cx="0" cy="0"/>
          <a:chOff x="0" y="0"/>
          <a:chExt cx="0" cy="0"/>
        </a:xfrm>
      </p:grpSpPr>
      <p:sp>
        <p:nvSpPr>
          <p:cNvPr id="357" name="Google Shape;357;p35"/>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58" name="Google Shape;358;p35" title="Blue GSA Starmark Logo"/>
          <p:cNvPicPr preferRelativeResize="0"/>
          <p:nvPr/>
        </p:nvPicPr>
        <p:blipFill rotWithShape="1">
          <a:blip r:embed="rId2">
            <a:alphaModFix/>
          </a:blip>
          <a:srcRect/>
          <a:stretch/>
        </p:blipFill>
        <p:spPr>
          <a:xfrm>
            <a:off x="3499713" y="1711387"/>
            <a:ext cx="1335501" cy="120556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ullets - LIGHT ON DARK - 2 COLUMNS" type="tx">
  <p:cSld name="TITLE_AND_BODY">
    <p:spTree>
      <p:nvGrpSpPr>
        <p:cNvPr id="1" name="Shape 359"/>
        <p:cNvGrpSpPr/>
        <p:nvPr/>
      </p:nvGrpSpPr>
      <p:grpSpPr>
        <a:xfrm>
          <a:off x="0" y="0"/>
          <a:ext cx="0" cy="0"/>
          <a:chOff x="0" y="0"/>
          <a:chExt cx="0" cy="0"/>
        </a:xfrm>
      </p:grpSpPr>
      <p:sp>
        <p:nvSpPr>
          <p:cNvPr id="360" name="Google Shape;360;p36"/>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61" name="Google Shape;361;p36"/>
          <p:cNvSpPr/>
          <p:nvPr/>
        </p:nvSpPr>
        <p:spPr>
          <a:xfrm>
            <a:off x="8684125" y="0"/>
            <a:ext cx="4761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2" name="Google Shape;362;p36"/>
          <p:cNvGrpSpPr/>
          <p:nvPr/>
        </p:nvGrpSpPr>
        <p:grpSpPr>
          <a:xfrm>
            <a:off x="8458939" y="0"/>
            <a:ext cx="92686" cy="5131125"/>
            <a:chOff x="8458939" y="0"/>
            <a:chExt cx="92686" cy="6841500"/>
          </a:xfrm>
        </p:grpSpPr>
        <p:cxnSp>
          <p:nvCxnSpPr>
            <p:cNvPr id="363" name="Google Shape;363;p36"/>
            <p:cNvCxnSpPr/>
            <p:nvPr/>
          </p:nvCxnSpPr>
          <p:spPr>
            <a:xfrm>
              <a:off x="8551625" y="0"/>
              <a:ext cx="0" cy="6841500"/>
            </a:xfrm>
            <a:prstGeom prst="straightConnector1">
              <a:avLst/>
            </a:prstGeom>
            <a:noFill/>
            <a:ln w="76200" cap="flat" cmpd="sng">
              <a:solidFill>
                <a:srgbClr val="0FAFFF"/>
              </a:solidFill>
              <a:prstDash val="solid"/>
              <a:round/>
              <a:headEnd type="none" w="sm" len="sm"/>
              <a:tailEnd type="none" w="sm" len="sm"/>
            </a:ln>
          </p:spPr>
        </p:cxnSp>
        <p:cxnSp>
          <p:nvCxnSpPr>
            <p:cNvPr id="364" name="Google Shape;364;p36"/>
            <p:cNvCxnSpPr/>
            <p:nvPr/>
          </p:nvCxnSpPr>
          <p:spPr>
            <a:xfrm>
              <a:off x="8458939" y="0"/>
              <a:ext cx="0" cy="6841500"/>
            </a:xfrm>
            <a:prstGeom prst="straightConnector1">
              <a:avLst/>
            </a:prstGeom>
            <a:noFill/>
            <a:ln w="28575" cap="flat" cmpd="sng">
              <a:solidFill>
                <a:srgbClr val="0FAFFF"/>
              </a:solidFill>
              <a:prstDash val="solid"/>
              <a:round/>
              <a:headEnd type="none" w="sm" len="sm"/>
              <a:tailEnd type="none" w="sm" len="sm"/>
            </a:ln>
          </p:spPr>
        </p:cxnSp>
      </p:grpSp>
      <p:sp>
        <p:nvSpPr>
          <p:cNvPr id="365" name="Google Shape;365;p36"/>
          <p:cNvSpPr txBox="1"/>
          <p:nvPr/>
        </p:nvSpPr>
        <p:spPr>
          <a:xfrm rot="5400000">
            <a:off x="6344860" y="2284200"/>
            <a:ext cx="5132100" cy="563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3C71"/>
              </a:solidFill>
              <a:latin typeface="Open Sans"/>
              <a:ea typeface="Open Sans"/>
              <a:cs typeface="Open Sans"/>
              <a:sym typeface="Open Sans"/>
            </a:endParaRPr>
          </a:p>
        </p:txBody>
      </p:sp>
      <p:sp>
        <p:nvSpPr>
          <p:cNvPr id="366" name="Google Shape;366;p36" descr="Banner along right of screen with the label OGP Office of Government-wide Policy." title="Vertical white banner with GSA OGP title"/>
          <p:cNvSpPr txBox="1"/>
          <p:nvPr/>
        </p:nvSpPr>
        <p:spPr>
          <a:xfrm rot="5400000">
            <a:off x="6345760" y="2277113"/>
            <a:ext cx="51435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3C71"/>
                </a:solidFill>
                <a:latin typeface="Arial"/>
                <a:ea typeface="Arial"/>
                <a:cs typeface="Arial"/>
                <a:sym typeface="Arial"/>
              </a:rPr>
              <a:t>G S A     O F F I C E    O F    G O V E R N M E N T - W I D E     P O L I C Y </a:t>
            </a:r>
            <a:endParaRPr sz="1500" b="1" i="0" u="none" strike="noStrike" cap="none">
              <a:solidFill>
                <a:srgbClr val="003C71"/>
              </a:solidFill>
              <a:latin typeface="Arial"/>
              <a:ea typeface="Arial"/>
              <a:cs typeface="Arial"/>
              <a:sym typeface="Arial"/>
            </a:endParaRPr>
          </a:p>
        </p:txBody>
      </p:sp>
      <p:sp>
        <p:nvSpPr>
          <p:cNvPr id="367" name="Google Shape;367;p36"/>
          <p:cNvSpPr txBox="1">
            <a:spLocks noGrp="1"/>
          </p:cNvSpPr>
          <p:nvPr>
            <p:ph type="title"/>
          </p:nvPr>
        </p:nvSpPr>
        <p:spPr>
          <a:xfrm>
            <a:off x="591750" y="187256"/>
            <a:ext cx="73455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sp>
        <p:nvSpPr>
          <p:cNvPr id="368" name="Google Shape;368;p36"/>
          <p:cNvSpPr txBox="1">
            <a:spLocks noGrp="1"/>
          </p:cNvSpPr>
          <p:nvPr>
            <p:ph type="subTitle" idx="1"/>
          </p:nvPr>
        </p:nvSpPr>
        <p:spPr>
          <a:xfrm>
            <a:off x="591750" y="1051800"/>
            <a:ext cx="73455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FAFFF"/>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FAFFF"/>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FAFFF"/>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FAFFF"/>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FAFFF"/>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FAFFF"/>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FAFFF"/>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FAFFF"/>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FAFFF"/>
                </a:solidFill>
                <a:latin typeface="Arial"/>
                <a:ea typeface="Arial"/>
                <a:cs typeface="Arial"/>
                <a:sym typeface="Arial"/>
              </a:defRPr>
            </a:lvl9pPr>
          </a:lstStyle>
          <a:p>
            <a:endParaRPr/>
          </a:p>
        </p:txBody>
      </p:sp>
      <p:cxnSp>
        <p:nvCxnSpPr>
          <p:cNvPr id="369" name="Google Shape;369;p36"/>
          <p:cNvCxnSpPr/>
          <p:nvPr/>
        </p:nvCxnSpPr>
        <p:spPr>
          <a:xfrm>
            <a:off x="707100" y="1034719"/>
            <a:ext cx="7230000" cy="0"/>
          </a:xfrm>
          <a:prstGeom prst="straightConnector1">
            <a:avLst/>
          </a:prstGeom>
          <a:noFill/>
          <a:ln w="19050" cap="flat" cmpd="sng">
            <a:solidFill>
              <a:srgbClr val="FFFFFF"/>
            </a:solidFill>
            <a:prstDash val="solid"/>
            <a:round/>
            <a:headEnd type="none" w="sm" len="sm"/>
            <a:tailEnd type="none" w="sm" len="sm"/>
          </a:ln>
        </p:spPr>
      </p:cxnSp>
      <p:sp>
        <p:nvSpPr>
          <p:cNvPr id="370" name="Google Shape;370;p36"/>
          <p:cNvSpPr txBox="1">
            <a:spLocks noGrp="1"/>
          </p:cNvSpPr>
          <p:nvPr>
            <p:ph type="body" idx="2"/>
          </p:nvPr>
        </p:nvSpPr>
        <p:spPr>
          <a:xfrm>
            <a:off x="510200" y="1744106"/>
            <a:ext cx="3677400" cy="1707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algn="l">
              <a:lnSpc>
                <a:spcPct val="100000"/>
              </a:lnSpc>
              <a:spcBef>
                <a:spcPts val="800"/>
              </a:spcBef>
              <a:spcAft>
                <a:spcPts val="800"/>
              </a:spcAft>
              <a:buClr>
                <a:srgbClr val="0FAFFF"/>
              </a:buClr>
              <a:buSzPts val="2400"/>
              <a:buFont typeface="Arial"/>
              <a:buChar char="■"/>
              <a:defRPr sz="2400" b="1">
                <a:solidFill>
                  <a:srgbClr val="FFFFFF"/>
                </a:solidFill>
                <a:latin typeface="Arial"/>
                <a:ea typeface="Arial"/>
                <a:cs typeface="Arial"/>
                <a:sym typeface="Arial"/>
              </a:defRPr>
            </a:lvl9pPr>
          </a:lstStyle>
          <a:p>
            <a:endParaRPr/>
          </a:p>
        </p:txBody>
      </p:sp>
      <p:sp>
        <p:nvSpPr>
          <p:cNvPr id="371" name="Google Shape;371;p36"/>
          <p:cNvSpPr txBox="1">
            <a:spLocks noGrp="1"/>
          </p:cNvSpPr>
          <p:nvPr>
            <p:ph type="body" idx="3"/>
          </p:nvPr>
        </p:nvSpPr>
        <p:spPr>
          <a:xfrm>
            <a:off x="4396400" y="1744106"/>
            <a:ext cx="3677400" cy="1707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algn="l">
              <a:lnSpc>
                <a:spcPct val="100000"/>
              </a:lnSpc>
              <a:spcBef>
                <a:spcPts val="800"/>
              </a:spcBef>
              <a:spcAft>
                <a:spcPts val="800"/>
              </a:spcAft>
              <a:buClr>
                <a:srgbClr val="0FAFFF"/>
              </a:buClr>
              <a:buSzPts val="2400"/>
              <a:buFont typeface="Arial"/>
              <a:buChar char="■"/>
              <a:defRPr sz="24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ullets - DARK ON LIGHT - 2 COLUMNS">
  <p:cSld name="TITLE_AND_BODY_1_1">
    <p:bg>
      <p:bgPr>
        <a:solidFill>
          <a:srgbClr val="FFFFFF"/>
        </a:solidFill>
        <a:effectLst/>
      </p:bgPr>
    </p:bg>
    <p:spTree>
      <p:nvGrpSpPr>
        <p:cNvPr id="1" name="Shape 372"/>
        <p:cNvGrpSpPr/>
        <p:nvPr/>
      </p:nvGrpSpPr>
      <p:grpSpPr>
        <a:xfrm>
          <a:off x="0" y="0"/>
          <a:ext cx="0" cy="0"/>
          <a:chOff x="0" y="0"/>
          <a:chExt cx="0" cy="0"/>
        </a:xfrm>
      </p:grpSpPr>
      <p:sp>
        <p:nvSpPr>
          <p:cNvPr id="373" name="Google Shape;373;p37"/>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4" name="Google Shape;374;p37"/>
          <p:cNvSpPr txBox="1">
            <a:spLocks noGrp="1"/>
          </p:cNvSpPr>
          <p:nvPr>
            <p:ph type="title"/>
          </p:nvPr>
        </p:nvSpPr>
        <p:spPr>
          <a:xfrm>
            <a:off x="591750" y="187256"/>
            <a:ext cx="73455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sp>
        <p:nvSpPr>
          <p:cNvPr id="375" name="Google Shape;375;p37"/>
          <p:cNvSpPr txBox="1">
            <a:spLocks noGrp="1"/>
          </p:cNvSpPr>
          <p:nvPr>
            <p:ph type="subTitle" idx="1"/>
          </p:nvPr>
        </p:nvSpPr>
        <p:spPr>
          <a:xfrm>
            <a:off x="591750" y="1051800"/>
            <a:ext cx="73455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cxnSp>
        <p:nvCxnSpPr>
          <p:cNvPr id="376" name="Google Shape;376;p37"/>
          <p:cNvCxnSpPr/>
          <p:nvPr/>
        </p:nvCxnSpPr>
        <p:spPr>
          <a:xfrm>
            <a:off x="707100" y="1034719"/>
            <a:ext cx="7230000" cy="0"/>
          </a:xfrm>
          <a:prstGeom prst="straightConnector1">
            <a:avLst/>
          </a:prstGeom>
          <a:noFill/>
          <a:ln w="19050" cap="flat" cmpd="sng">
            <a:solidFill>
              <a:srgbClr val="000000"/>
            </a:solidFill>
            <a:prstDash val="solid"/>
            <a:round/>
            <a:headEnd type="none" w="sm" len="sm"/>
            <a:tailEnd type="none" w="sm" len="sm"/>
          </a:ln>
        </p:spPr>
      </p:cxnSp>
      <p:sp>
        <p:nvSpPr>
          <p:cNvPr id="377" name="Google Shape;377;p37"/>
          <p:cNvSpPr txBox="1">
            <a:spLocks noGrp="1"/>
          </p:cNvSpPr>
          <p:nvPr>
            <p:ph type="body" idx="2"/>
          </p:nvPr>
        </p:nvSpPr>
        <p:spPr>
          <a:xfrm>
            <a:off x="510200" y="1753596"/>
            <a:ext cx="3677400" cy="1707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579BD"/>
              </a:buClr>
              <a:buSzPts val="2400"/>
              <a:buFont typeface="Arial"/>
              <a:buChar char="●"/>
              <a:defRPr sz="2400" b="1">
                <a:solidFill>
                  <a:srgbClr val="003C71"/>
                </a:solidFill>
                <a:latin typeface="Arial"/>
                <a:ea typeface="Arial"/>
                <a:cs typeface="Arial"/>
                <a:sym typeface="Arial"/>
              </a:defRPr>
            </a:lvl1pPr>
            <a:lvl2pPr marL="914400" lvl="1"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2pPr>
            <a:lvl3pPr marL="1371600" lvl="2"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algn="l">
              <a:lnSpc>
                <a:spcPct val="100000"/>
              </a:lnSpc>
              <a:spcBef>
                <a:spcPts val="800"/>
              </a:spcBef>
              <a:spcAft>
                <a:spcPts val="0"/>
              </a:spcAft>
              <a:buClr>
                <a:srgbClr val="003C71"/>
              </a:buClr>
              <a:buSzPts val="2400"/>
              <a:buFont typeface="Arial"/>
              <a:buChar char="○"/>
              <a:defRPr sz="2400" b="1">
                <a:solidFill>
                  <a:srgbClr val="003C71"/>
                </a:solidFill>
                <a:latin typeface="Arial"/>
                <a:ea typeface="Arial"/>
                <a:cs typeface="Arial"/>
                <a:sym typeface="Arial"/>
              </a:defRPr>
            </a:lvl8pPr>
            <a:lvl9pPr marL="4114800" lvl="8" indent="-381000" algn="l">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endParaRPr/>
          </a:p>
        </p:txBody>
      </p:sp>
      <p:sp>
        <p:nvSpPr>
          <p:cNvPr id="378" name="Google Shape;378;p37"/>
          <p:cNvSpPr txBox="1">
            <a:spLocks noGrp="1"/>
          </p:cNvSpPr>
          <p:nvPr>
            <p:ph type="body" idx="3"/>
          </p:nvPr>
        </p:nvSpPr>
        <p:spPr>
          <a:xfrm>
            <a:off x="4396400" y="1744106"/>
            <a:ext cx="3677400" cy="1707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579BD"/>
              </a:buClr>
              <a:buSzPts val="2400"/>
              <a:buFont typeface="Arial"/>
              <a:buChar char="●"/>
              <a:defRPr sz="2400" b="1">
                <a:solidFill>
                  <a:srgbClr val="003C71"/>
                </a:solidFill>
                <a:latin typeface="Arial"/>
                <a:ea typeface="Arial"/>
                <a:cs typeface="Arial"/>
                <a:sym typeface="Arial"/>
              </a:defRPr>
            </a:lvl1pPr>
            <a:lvl2pPr marL="914400" lvl="1"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2pPr>
            <a:lvl3pPr marL="1371600" lvl="2"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8pPr>
            <a:lvl9pPr marL="4114800" lvl="8" indent="-381000" algn="l">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ullets - DARK ON LIGHT - 2 COLUMNS 1">
  <p:cSld name="TITLE_AND_BODY_1_1_1">
    <p:bg>
      <p:bgPr>
        <a:solidFill>
          <a:srgbClr val="FFFFFF"/>
        </a:solidFill>
        <a:effectLst/>
      </p:bgPr>
    </p:bg>
    <p:spTree>
      <p:nvGrpSpPr>
        <p:cNvPr id="1" name="Shape 379"/>
        <p:cNvGrpSpPr/>
        <p:nvPr/>
      </p:nvGrpSpPr>
      <p:grpSpPr>
        <a:xfrm>
          <a:off x="0" y="0"/>
          <a:ext cx="0" cy="0"/>
          <a:chOff x="0" y="0"/>
          <a:chExt cx="0" cy="0"/>
        </a:xfrm>
      </p:grpSpPr>
      <p:sp>
        <p:nvSpPr>
          <p:cNvPr id="380" name="Google Shape;380;p38"/>
          <p:cNvSpPr/>
          <p:nvPr/>
        </p:nvSpPr>
        <p:spPr>
          <a:xfrm>
            <a:off x="8654939" y="0"/>
            <a:ext cx="476100" cy="51312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81" name="Google Shape;381;p38"/>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382" name="Google Shape;382;p38"/>
          <p:cNvCxnSpPr/>
          <p:nvPr/>
        </p:nvCxnSpPr>
        <p:spPr>
          <a:xfrm>
            <a:off x="8551625" y="0"/>
            <a:ext cx="0" cy="5131200"/>
          </a:xfrm>
          <a:prstGeom prst="straightConnector1">
            <a:avLst/>
          </a:prstGeom>
          <a:noFill/>
          <a:ln w="76200" cap="flat" cmpd="sng">
            <a:solidFill>
              <a:srgbClr val="0579BD"/>
            </a:solidFill>
            <a:prstDash val="solid"/>
            <a:round/>
            <a:headEnd type="none" w="sm" len="sm"/>
            <a:tailEnd type="none" w="sm" len="sm"/>
          </a:ln>
        </p:spPr>
      </p:cxnSp>
      <p:cxnSp>
        <p:nvCxnSpPr>
          <p:cNvPr id="383" name="Google Shape;383;p38"/>
          <p:cNvCxnSpPr/>
          <p:nvPr/>
        </p:nvCxnSpPr>
        <p:spPr>
          <a:xfrm>
            <a:off x="8458939" y="0"/>
            <a:ext cx="0" cy="5131200"/>
          </a:xfrm>
          <a:prstGeom prst="straightConnector1">
            <a:avLst/>
          </a:prstGeom>
          <a:noFill/>
          <a:ln w="28575" cap="flat" cmpd="sng">
            <a:solidFill>
              <a:srgbClr val="0579BD"/>
            </a:solidFill>
            <a:prstDash val="solid"/>
            <a:round/>
            <a:headEnd type="none" w="sm" len="sm"/>
            <a:tailEnd type="none" w="sm" len="sm"/>
          </a:ln>
        </p:spPr>
      </p:cxnSp>
      <p:sp>
        <p:nvSpPr>
          <p:cNvPr id="384" name="Google Shape;384;p38" title="Vertical white banner with GSA OGP title"/>
          <p:cNvSpPr txBox="1"/>
          <p:nvPr/>
        </p:nvSpPr>
        <p:spPr>
          <a:xfrm rot="5400000">
            <a:off x="6345760" y="2277113"/>
            <a:ext cx="51435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100" b="1" i="0" u="none" strike="noStrike" cap="none">
                <a:solidFill>
                  <a:srgbClr val="FFFFFF"/>
                </a:solidFill>
                <a:latin typeface="Arial"/>
                <a:ea typeface="Arial"/>
                <a:cs typeface="Arial"/>
                <a:sym typeface="Arial"/>
              </a:rPr>
              <a:t>G S A     O F F I C E    O F    G O V E R N M E N T - W I D E     P O L I C Y </a:t>
            </a:r>
            <a:endParaRPr sz="1100" b="1" i="0" u="none" strike="noStrike" cap="none">
              <a:solidFill>
                <a:srgbClr val="FFFFFF"/>
              </a:solidFill>
              <a:latin typeface="Arial"/>
              <a:ea typeface="Arial"/>
              <a:cs typeface="Arial"/>
              <a:sym typeface="Arial"/>
            </a:endParaRPr>
          </a:p>
        </p:txBody>
      </p:sp>
      <p:sp>
        <p:nvSpPr>
          <p:cNvPr id="385" name="Google Shape;385;p38"/>
          <p:cNvSpPr txBox="1">
            <a:spLocks noGrp="1"/>
          </p:cNvSpPr>
          <p:nvPr>
            <p:ph type="title"/>
          </p:nvPr>
        </p:nvSpPr>
        <p:spPr>
          <a:xfrm>
            <a:off x="591750" y="187256"/>
            <a:ext cx="7345500" cy="8802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rtl="0">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rtl="0">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rtl="0">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rtl="0">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rtl="0">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rtl="0">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rtl="0">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rtl="0">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sp>
        <p:nvSpPr>
          <p:cNvPr id="386" name="Google Shape;386;p38"/>
          <p:cNvSpPr txBox="1">
            <a:spLocks noGrp="1"/>
          </p:cNvSpPr>
          <p:nvPr>
            <p:ph type="subTitle" idx="1"/>
          </p:nvPr>
        </p:nvSpPr>
        <p:spPr>
          <a:xfrm>
            <a:off x="591750" y="1051800"/>
            <a:ext cx="7345500" cy="3936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rtl="0">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rtl="0">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rtl="0">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rtl="0">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rtl="0">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rtl="0">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rtl="0">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rtl="0">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cxnSp>
        <p:nvCxnSpPr>
          <p:cNvPr id="387" name="Google Shape;387;p38"/>
          <p:cNvCxnSpPr/>
          <p:nvPr/>
        </p:nvCxnSpPr>
        <p:spPr>
          <a:xfrm>
            <a:off x="707100" y="1034719"/>
            <a:ext cx="7230000" cy="0"/>
          </a:xfrm>
          <a:prstGeom prst="straightConnector1">
            <a:avLst/>
          </a:prstGeom>
          <a:noFill/>
          <a:ln w="19050" cap="flat" cmpd="sng">
            <a:solidFill>
              <a:srgbClr val="000000"/>
            </a:solidFill>
            <a:prstDash val="solid"/>
            <a:round/>
            <a:headEnd type="none" w="sm" len="sm"/>
            <a:tailEnd type="none" w="sm" len="sm"/>
          </a:ln>
        </p:spPr>
      </p:cxnSp>
      <p:sp>
        <p:nvSpPr>
          <p:cNvPr id="388" name="Google Shape;388;p38"/>
          <p:cNvSpPr txBox="1">
            <a:spLocks noGrp="1"/>
          </p:cNvSpPr>
          <p:nvPr>
            <p:ph type="body" idx="2"/>
          </p:nvPr>
        </p:nvSpPr>
        <p:spPr>
          <a:xfrm>
            <a:off x="510200" y="1753596"/>
            <a:ext cx="3677400" cy="17079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0"/>
              </a:spcBef>
              <a:spcAft>
                <a:spcPts val="0"/>
              </a:spcAft>
              <a:buClr>
                <a:srgbClr val="0579BD"/>
              </a:buClr>
              <a:buSzPts val="2400"/>
              <a:buFont typeface="Arial"/>
              <a:buChar char="●"/>
              <a:defRPr sz="2400" b="1">
                <a:solidFill>
                  <a:srgbClr val="003C71"/>
                </a:solidFill>
                <a:latin typeface="Arial"/>
                <a:ea typeface="Arial"/>
                <a:cs typeface="Arial"/>
                <a:sym typeface="Arial"/>
              </a:defRPr>
            </a:lvl1pPr>
            <a:lvl2pPr marL="914400" lvl="1" indent="-381000" algn="l"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2pPr>
            <a:lvl3pPr marL="1371600" lvl="2" indent="-381000" algn="l"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algn="l"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algn="l"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algn="l"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algn="l"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algn="l" rtl="0">
              <a:lnSpc>
                <a:spcPct val="100000"/>
              </a:lnSpc>
              <a:spcBef>
                <a:spcPts val="800"/>
              </a:spcBef>
              <a:spcAft>
                <a:spcPts val="0"/>
              </a:spcAft>
              <a:buClr>
                <a:srgbClr val="003C71"/>
              </a:buClr>
              <a:buSzPts val="2400"/>
              <a:buFont typeface="Arial"/>
              <a:buChar char="○"/>
              <a:defRPr sz="2400" b="1">
                <a:solidFill>
                  <a:srgbClr val="003C71"/>
                </a:solidFill>
                <a:latin typeface="Arial"/>
                <a:ea typeface="Arial"/>
                <a:cs typeface="Arial"/>
                <a:sym typeface="Arial"/>
              </a:defRPr>
            </a:lvl8pPr>
            <a:lvl9pPr marL="4114800" lvl="8" indent="-381000" algn="l" rtl="0">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endParaRPr/>
          </a:p>
        </p:txBody>
      </p:sp>
      <p:sp>
        <p:nvSpPr>
          <p:cNvPr id="389" name="Google Shape;389;p38"/>
          <p:cNvSpPr txBox="1">
            <a:spLocks noGrp="1"/>
          </p:cNvSpPr>
          <p:nvPr>
            <p:ph type="body" idx="3"/>
          </p:nvPr>
        </p:nvSpPr>
        <p:spPr>
          <a:xfrm>
            <a:off x="4396400" y="1744106"/>
            <a:ext cx="3677400" cy="17079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0"/>
              </a:spcBef>
              <a:spcAft>
                <a:spcPts val="0"/>
              </a:spcAft>
              <a:buClr>
                <a:srgbClr val="0579BD"/>
              </a:buClr>
              <a:buSzPts val="2400"/>
              <a:buFont typeface="Arial"/>
              <a:buChar char="●"/>
              <a:defRPr sz="2400" b="1">
                <a:solidFill>
                  <a:srgbClr val="003C71"/>
                </a:solidFill>
                <a:latin typeface="Arial"/>
                <a:ea typeface="Arial"/>
                <a:cs typeface="Arial"/>
                <a:sym typeface="Arial"/>
              </a:defRPr>
            </a:lvl1pPr>
            <a:lvl2pPr marL="914400" lvl="1" indent="-381000" algn="l"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2pPr>
            <a:lvl3pPr marL="1371600" lvl="2" indent="-381000" algn="l"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algn="l"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algn="l"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algn="l"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algn="l"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algn="l"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8pPr>
            <a:lvl9pPr marL="4114800" lvl="8" indent="-381000" algn="l" rtl="0">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LEFT TOP">
  <p:cSld name="MAIN_POINT_2">
    <p:spTree>
      <p:nvGrpSpPr>
        <p:cNvPr id="1" name="Shape 390"/>
        <p:cNvGrpSpPr/>
        <p:nvPr/>
      </p:nvGrpSpPr>
      <p:grpSpPr>
        <a:xfrm>
          <a:off x="0" y="0"/>
          <a:ext cx="0" cy="0"/>
          <a:chOff x="0" y="0"/>
          <a:chExt cx="0" cy="0"/>
        </a:xfrm>
      </p:grpSpPr>
      <p:sp>
        <p:nvSpPr>
          <p:cNvPr id="391" name="Google Shape;391;p3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6000"/>
              <a:buFont typeface="Arial"/>
              <a:buNone/>
              <a:defRPr sz="6000">
                <a:latin typeface="Arial"/>
                <a:ea typeface="Arial"/>
                <a:cs typeface="Arial"/>
                <a:sym typeface="Arial"/>
              </a:defRPr>
            </a:lvl1pPr>
            <a:lvl2pPr lvl="1" algn="l">
              <a:lnSpc>
                <a:spcPct val="100000"/>
              </a:lnSpc>
              <a:spcBef>
                <a:spcPts val="0"/>
              </a:spcBef>
              <a:spcAft>
                <a:spcPts val="0"/>
              </a:spcAft>
              <a:buSzPts val="6000"/>
              <a:buFont typeface="Arial"/>
              <a:buNone/>
              <a:defRPr sz="6000">
                <a:latin typeface="Arial"/>
                <a:ea typeface="Arial"/>
                <a:cs typeface="Arial"/>
                <a:sym typeface="Arial"/>
              </a:defRPr>
            </a:lvl2pPr>
            <a:lvl3pPr lvl="2" algn="l">
              <a:lnSpc>
                <a:spcPct val="100000"/>
              </a:lnSpc>
              <a:spcBef>
                <a:spcPts val="0"/>
              </a:spcBef>
              <a:spcAft>
                <a:spcPts val="0"/>
              </a:spcAft>
              <a:buSzPts val="6000"/>
              <a:buFont typeface="Arial"/>
              <a:buNone/>
              <a:defRPr sz="6000">
                <a:latin typeface="Arial"/>
                <a:ea typeface="Arial"/>
                <a:cs typeface="Arial"/>
                <a:sym typeface="Arial"/>
              </a:defRPr>
            </a:lvl3pPr>
            <a:lvl4pPr lvl="3" algn="l">
              <a:lnSpc>
                <a:spcPct val="100000"/>
              </a:lnSpc>
              <a:spcBef>
                <a:spcPts val="0"/>
              </a:spcBef>
              <a:spcAft>
                <a:spcPts val="0"/>
              </a:spcAft>
              <a:buSzPts val="6000"/>
              <a:buFont typeface="Arial"/>
              <a:buNone/>
              <a:defRPr sz="6000">
                <a:latin typeface="Arial"/>
                <a:ea typeface="Arial"/>
                <a:cs typeface="Arial"/>
                <a:sym typeface="Arial"/>
              </a:defRPr>
            </a:lvl4pPr>
            <a:lvl5pPr lvl="4" algn="l">
              <a:lnSpc>
                <a:spcPct val="100000"/>
              </a:lnSpc>
              <a:spcBef>
                <a:spcPts val="0"/>
              </a:spcBef>
              <a:spcAft>
                <a:spcPts val="0"/>
              </a:spcAft>
              <a:buSzPts val="6000"/>
              <a:buFont typeface="Arial"/>
              <a:buNone/>
              <a:defRPr sz="6000">
                <a:latin typeface="Arial"/>
                <a:ea typeface="Arial"/>
                <a:cs typeface="Arial"/>
                <a:sym typeface="Arial"/>
              </a:defRPr>
            </a:lvl5pPr>
            <a:lvl6pPr lvl="5" algn="l">
              <a:lnSpc>
                <a:spcPct val="100000"/>
              </a:lnSpc>
              <a:spcBef>
                <a:spcPts val="0"/>
              </a:spcBef>
              <a:spcAft>
                <a:spcPts val="0"/>
              </a:spcAft>
              <a:buSzPts val="6000"/>
              <a:buFont typeface="Arial"/>
              <a:buNone/>
              <a:defRPr sz="6000">
                <a:latin typeface="Arial"/>
                <a:ea typeface="Arial"/>
                <a:cs typeface="Arial"/>
                <a:sym typeface="Arial"/>
              </a:defRPr>
            </a:lvl6pPr>
            <a:lvl7pPr lvl="6" algn="l">
              <a:lnSpc>
                <a:spcPct val="100000"/>
              </a:lnSpc>
              <a:spcBef>
                <a:spcPts val="0"/>
              </a:spcBef>
              <a:spcAft>
                <a:spcPts val="0"/>
              </a:spcAft>
              <a:buSzPts val="6000"/>
              <a:buFont typeface="Arial"/>
              <a:buNone/>
              <a:defRPr sz="6000">
                <a:latin typeface="Arial"/>
                <a:ea typeface="Arial"/>
                <a:cs typeface="Arial"/>
                <a:sym typeface="Arial"/>
              </a:defRPr>
            </a:lvl7pPr>
            <a:lvl8pPr lvl="7" algn="l">
              <a:lnSpc>
                <a:spcPct val="100000"/>
              </a:lnSpc>
              <a:spcBef>
                <a:spcPts val="0"/>
              </a:spcBef>
              <a:spcAft>
                <a:spcPts val="0"/>
              </a:spcAft>
              <a:buSzPts val="6000"/>
              <a:buFont typeface="Arial"/>
              <a:buNone/>
              <a:defRPr sz="6000">
                <a:latin typeface="Arial"/>
                <a:ea typeface="Arial"/>
                <a:cs typeface="Arial"/>
                <a:sym typeface="Arial"/>
              </a:defRPr>
            </a:lvl8pPr>
            <a:lvl9pPr lvl="8" algn="l">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392" name="Google Shape;392;p39"/>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RIGHT BOTTOM">
  <p:cSld name="MAIN_POINT_1_1">
    <p:spTree>
      <p:nvGrpSpPr>
        <p:cNvPr id="1" name="Shape 393"/>
        <p:cNvGrpSpPr/>
        <p:nvPr/>
      </p:nvGrpSpPr>
      <p:grpSpPr>
        <a:xfrm>
          <a:off x="0" y="0"/>
          <a:ext cx="0" cy="0"/>
          <a:chOff x="0" y="0"/>
          <a:chExt cx="0" cy="0"/>
        </a:xfrm>
      </p:grpSpPr>
      <p:sp>
        <p:nvSpPr>
          <p:cNvPr id="394" name="Google Shape;394;p40"/>
          <p:cNvSpPr txBox="1">
            <a:spLocks noGrp="1"/>
          </p:cNvSpPr>
          <p:nvPr>
            <p:ph type="title"/>
          </p:nvPr>
        </p:nvSpPr>
        <p:spPr>
          <a:xfrm>
            <a:off x="2363825" y="450150"/>
            <a:ext cx="6216000" cy="4090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6000"/>
              <a:buFont typeface="Arial"/>
              <a:buNone/>
              <a:defRPr sz="6000">
                <a:latin typeface="Arial"/>
                <a:ea typeface="Arial"/>
                <a:cs typeface="Arial"/>
                <a:sym typeface="Arial"/>
              </a:defRPr>
            </a:lvl1pPr>
            <a:lvl2pPr lvl="1" algn="r">
              <a:lnSpc>
                <a:spcPct val="100000"/>
              </a:lnSpc>
              <a:spcBef>
                <a:spcPts val="0"/>
              </a:spcBef>
              <a:spcAft>
                <a:spcPts val="0"/>
              </a:spcAft>
              <a:buSzPts val="6000"/>
              <a:buFont typeface="Arial"/>
              <a:buNone/>
              <a:defRPr sz="6000">
                <a:latin typeface="Arial"/>
                <a:ea typeface="Arial"/>
                <a:cs typeface="Arial"/>
                <a:sym typeface="Arial"/>
              </a:defRPr>
            </a:lvl2pPr>
            <a:lvl3pPr lvl="2" algn="r">
              <a:lnSpc>
                <a:spcPct val="100000"/>
              </a:lnSpc>
              <a:spcBef>
                <a:spcPts val="0"/>
              </a:spcBef>
              <a:spcAft>
                <a:spcPts val="0"/>
              </a:spcAft>
              <a:buSzPts val="6000"/>
              <a:buFont typeface="Arial"/>
              <a:buNone/>
              <a:defRPr sz="6000">
                <a:latin typeface="Arial"/>
                <a:ea typeface="Arial"/>
                <a:cs typeface="Arial"/>
                <a:sym typeface="Arial"/>
              </a:defRPr>
            </a:lvl3pPr>
            <a:lvl4pPr lvl="3" algn="r">
              <a:lnSpc>
                <a:spcPct val="100000"/>
              </a:lnSpc>
              <a:spcBef>
                <a:spcPts val="0"/>
              </a:spcBef>
              <a:spcAft>
                <a:spcPts val="0"/>
              </a:spcAft>
              <a:buSzPts val="6000"/>
              <a:buFont typeface="Arial"/>
              <a:buNone/>
              <a:defRPr sz="6000">
                <a:latin typeface="Arial"/>
                <a:ea typeface="Arial"/>
                <a:cs typeface="Arial"/>
                <a:sym typeface="Arial"/>
              </a:defRPr>
            </a:lvl4pPr>
            <a:lvl5pPr lvl="4" algn="r">
              <a:lnSpc>
                <a:spcPct val="100000"/>
              </a:lnSpc>
              <a:spcBef>
                <a:spcPts val="0"/>
              </a:spcBef>
              <a:spcAft>
                <a:spcPts val="0"/>
              </a:spcAft>
              <a:buSzPts val="6000"/>
              <a:buFont typeface="Arial"/>
              <a:buNone/>
              <a:defRPr sz="6000">
                <a:latin typeface="Arial"/>
                <a:ea typeface="Arial"/>
                <a:cs typeface="Arial"/>
                <a:sym typeface="Arial"/>
              </a:defRPr>
            </a:lvl5pPr>
            <a:lvl6pPr lvl="5" algn="r">
              <a:lnSpc>
                <a:spcPct val="100000"/>
              </a:lnSpc>
              <a:spcBef>
                <a:spcPts val="0"/>
              </a:spcBef>
              <a:spcAft>
                <a:spcPts val="0"/>
              </a:spcAft>
              <a:buSzPts val="6000"/>
              <a:buFont typeface="Arial"/>
              <a:buNone/>
              <a:defRPr sz="6000">
                <a:latin typeface="Arial"/>
                <a:ea typeface="Arial"/>
                <a:cs typeface="Arial"/>
                <a:sym typeface="Arial"/>
              </a:defRPr>
            </a:lvl6pPr>
            <a:lvl7pPr lvl="6" algn="r">
              <a:lnSpc>
                <a:spcPct val="100000"/>
              </a:lnSpc>
              <a:spcBef>
                <a:spcPts val="0"/>
              </a:spcBef>
              <a:spcAft>
                <a:spcPts val="0"/>
              </a:spcAft>
              <a:buSzPts val="6000"/>
              <a:buFont typeface="Arial"/>
              <a:buNone/>
              <a:defRPr sz="6000">
                <a:latin typeface="Arial"/>
                <a:ea typeface="Arial"/>
                <a:cs typeface="Arial"/>
                <a:sym typeface="Arial"/>
              </a:defRPr>
            </a:lvl7pPr>
            <a:lvl8pPr lvl="7" algn="r">
              <a:lnSpc>
                <a:spcPct val="100000"/>
              </a:lnSpc>
              <a:spcBef>
                <a:spcPts val="0"/>
              </a:spcBef>
              <a:spcAft>
                <a:spcPts val="0"/>
              </a:spcAft>
              <a:buSzPts val="6000"/>
              <a:buFont typeface="Arial"/>
              <a:buNone/>
              <a:defRPr sz="6000">
                <a:latin typeface="Arial"/>
                <a:ea typeface="Arial"/>
                <a:cs typeface="Arial"/>
                <a:sym typeface="Arial"/>
              </a:defRPr>
            </a:lvl8pPr>
            <a:lvl9pPr lvl="8" algn="r">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395" name="Google Shape;395;p40"/>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ivider - OPTION 1">
  <p:cSld name="BIG_NUMBER">
    <p:spTree>
      <p:nvGrpSpPr>
        <p:cNvPr id="1" name="Shape 396"/>
        <p:cNvGrpSpPr/>
        <p:nvPr/>
      </p:nvGrpSpPr>
      <p:grpSpPr>
        <a:xfrm>
          <a:off x="0" y="0"/>
          <a:ext cx="0" cy="0"/>
          <a:chOff x="0" y="0"/>
          <a:chExt cx="0" cy="0"/>
        </a:xfrm>
      </p:grpSpPr>
      <p:sp>
        <p:nvSpPr>
          <p:cNvPr id="397" name="Google Shape;397;p41"/>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98" name="Google Shape;398;p41"/>
          <p:cNvPicPr preferRelativeResize="0"/>
          <p:nvPr/>
        </p:nvPicPr>
        <p:blipFill rotWithShape="1">
          <a:blip r:embed="rId2">
            <a:alphaModFix amt="76000"/>
          </a:blip>
          <a:srcRect l="17970" r="17963"/>
          <a:stretch/>
        </p:blipFill>
        <p:spPr>
          <a:xfrm>
            <a:off x="1208225" y="0"/>
            <a:ext cx="2929027" cy="5143500"/>
          </a:xfrm>
          <a:prstGeom prst="rect">
            <a:avLst/>
          </a:prstGeom>
          <a:noFill/>
          <a:ln>
            <a:noFill/>
          </a:ln>
        </p:spPr>
      </p:pic>
      <p:cxnSp>
        <p:nvCxnSpPr>
          <p:cNvPr id="399" name="Google Shape;399;p41"/>
          <p:cNvCxnSpPr/>
          <p:nvPr/>
        </p:nvCxnSpPr>
        <p:spPr>
          <a:xfrm>
            <a:off x="4934261" y="2211573"/>
            <a:ext cx="3361800" cy="0"/>
          </a:xfrm>
          <a:prstGeom prst="straightConnector1">
            <a:avLst/>
          </a:prstGeom>
          <a:noFill/>
          <a:ln w="9525" cap="flat" cmpd="sng">
            <a:solidFill>
              <a:srgbClr val="F3F3F3"/>
            </a:solidFill>
            <a:prstDash val="solid"/>
            <a:round/>
            <a:headEnd type="none" w="sm" len="sm"/>
            <a:tailEnd type="none" w="sm" len="sm"/>
          </a:ln>
        </p:spPr>
      </p:cxnSp>
      <p:sp>
        <p:nvSpPr>
          <p:cNvPr id="400" name="Google Shape;400;p41"/>
          <p:cNvSpPr txBox="1">
            <a:spLocks noGrp="1"/>
          </p:cNvSpPr>
          <p:nvPr>
            <p:ph type="title"/>
          </p:nvPr>
        </p:nvSpPr>
        <p:spPr>
          <a:xfrm>
            <a:off x="4844375" y="1192856"/>
            <a:ext cx="3866700" cy="959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4800" b="1">
                <a:latin typeface="Arial"/>
                <a:ea typeface="Arial"/>
                <a:cs typeface="Arial"/>
                <a:sym typeface="Arial"/>
              </a:defRPr>
            </a:lvl1pPr>
            <a:lvl2pPr lvl="1" algn="l">
              <a:lnSpc>
                <a:spcPct val="100000"/>
              </a:lnSpc>
              <a:spcBef>
                <a:spcPts val="0"/>
              </a:spcBef>
              <a:spcAft>
                <a:spcPts val="0"/>
              </a:spcAft>
              <a:buSzPts val="3200"/>
              <a:buNone/>
              <a:defRPr sz="4800" b="1">
                <a:latin typeface="Arial"/>
                <a:ea typeface="Arial"/>
                <a:cs typeface="Arial"/>
                <a:sym typeface="Arial"/>
              </a:defRPr>
            </a:lvl2pPr>
            <a:lvl3pPr lvl="2" algn="l">
              <a:lnSpc>
                <a:spcPct val="100000"/>
              </a:lnSpc>
              <a:spcBef>
                <a:spcPts val="0"/>
              </a:spcBef>
              <a:spcAft>
                <a:spcPts val="0"/>
              </a:spcAft>
              <a:buSzPts val="3200"/>
              <a:buNone/>
              <a:defRPr sz="4800" b="1">
                <a:latin typeface="Arial"/>
                <a:ea typeface="Arial"/>
                <a:cs typeface="Arial"/>
                <a:sym typeface="Arial"/>
              </a:defRPr>
            </a:lvl3pPr>
            <a:lvl4pPr lvl="3" algn="l">
              <a:lnSpc>
                <a:spcPct val="100000"/>
              </a:lnSpc>
              <a:spcBef>
                <a:spcPts val="0"/>
              </a:spcBef>
              <a:spcAft>
                <a:spcPts val="0"/>
              </a:spcAft>
              <a:buSzPts val="3200"/>
              <a:buNone/>
              <a:defRPr sz="4800" b="1">
                <a:latin typeface="Arial"/>
                <a:ea typeface="Arial"/>
                <a:cs typeface="Arial"/>
                <a:sym typeface="Arial"/>
              </a:defRPr>
            </a:lvl4pPr>
            <a:lvl5pPr lvl="4" algn="l">
              <a:lnSpc>
                <a:spcPct val="100000"/>
              </a:lnSpc>
              <a:spcBef>
                <a:spcPts val="0"/>
              </a:spcBef>
              <a:spcAft>
                <a:spcPts val="0"/>
              </a:spcAft>
              <a:buSzPts val="3200"/>
              <a:buNone/>
              <a:defRPr sz="4800" b="1">
                <a:latin typeface="Arial"/>
                <a:ea typeface="Arial"/>
                <a:cs typeface="Arial"/>
                <a:sym typeface="Arial"/>
              </a:defRPr>
            </a:lvl5pPr>
            <a:lvl6pPr lvl="5" algn="l">
              <a:lnSpc>
                <a:spcPct val="100000"/>
              </a:lnSpc>
              <a:spcBef>
                <a:spcPts val="0"/>
              </a:spcBef>
              <a:spcAft>
                <a:spcPts val="0"/>
              </a:spcAft>
              <a:buSzPts val="3200"/>
              <a:buNone/>
              <a:defRPr sz="4800" b="1">
                <a:latin typeface="Arial"/>
                <a:ea typeface="Arial"/>
                <a:cs typeface="Arial"/>
                <a:sym typeface="Arial"/>
              </a:defRPr>
            </a:lvl6pPr>
            <a:lvl7pPr lvl="6" algn="l">
              <a:lnSpc>
                <a:spcPct val="100000"/>
              </a:lnSpc>
              <a:spcBef>
                <a:spcPts val="0"/>
              </a:spcBef>
              <a:spcAft>
                <a:spcPts val="0"/>
              </a:spcAft>
              <a:buSzPts val="3200"/>
              <a:buNone/>
              <a:defRPr sz="4800" b="1">
                <a:latin typeface="Arial"/>
                <a:ea typeface="Arial"/>
                <a:cs typeface="Arial"/>
                <a:sym typeface="Arial"/>
              </a:defRPr>
            </a:lvl7pPr>
            <a:lvl8pPr lvl="7" algn="l">
              <a:lnSpc>
                <a:spcPct val="100000"/>
              </a:lnSpc>
              <a:spcBef>
                <a:spcPts val="0"/>
              </a:spcBef>
              <a:spcAft>
                <a:spcPts val="0"/>
              </a:spcAft>
              <a:buSzPts val="3200"/>
              <a:buNone/>
              <a:defRPr sz="4800" b="1">
                <a:latin typeface="Arial"/>
                <a:ea typeface="Arial"/>
                <a:cs typeface="Arial"/>
                <a:sym typeface="Arial"/>
              </a:defRPr>
            </a:lvl8pPr>
            <a:lvl9pPr lvl="8" algn="l">
              <a:lnSpc>
                <a:spcPct val="100000"/>
              </a:lnSpc>
              <a:spcBef>
                <a:spcPts val="0"/>
              </a:spcBef>
              <a:spcAft>
                <a:spcPts val="0"/>
              </a:spcAft>
              <a:buSzPts val="3200"/>
              <a:buNone/>
              <a:defRPr sz="4800" b="1">
                <a:latin typeface="Arial"/>
                <a:ea typeface="Arial"/>
                <a:cs typeface="Arial"/>
                <a:sym typeface="Arial"/>
              </a:defRPr>
            </a:lvl9pPr>
          </a:lstStyle>
          <a:p>
            <a:endParaRPr/>
          </a:p>
        </p:txBody>
      </p:sp>
      <p:sp>
        <p:nvSpPr>
          <p:cNvPr id="401" name="Google Shape;401;p41"/>
          <p:cNvSpPr txBox="1">
            <a:spLocks noGrp="1"/>
          </p:cNvSpPr>
          <p:nvPr>
            <p:ph type="subTitle" idx="1"/>
          </p:nvPr>
        </p:nvSpPr>
        <p:spPr>
          <a:xfrm>
            <a:off x="4844375" y="2262900"/>
            <a:ext cx="4019100" cy="128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36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sz="3600">
                <a:solidFill>
                  <a:srgbClr val="FFFFFF"/>
                </a:solidFill>
                <a:latin typeface="Arial"/>
                <a:ea typeface="Arial"/>
                <a:cs typeface="Arial"/>
                <a:sym typeface="Arial"/>
              </a:defRPr>
            </a:lvl2pPr>
            <a:lvl3pPr lvl="2" algn="l">
              <a:lnSpc>
                <a:spcPct val="100000"/>
              </a:lnSpc>
              <a:spcBef>
                <a:spcPts val="0"/>
              </a:spcBef>
              <a:spcAft>
                <a:spcPts val="0"/>
              </a:spcAft>
              <a:buSzPts val="1400"/>
              <a:buNone/>
              <a:defRPr sz="3600">
                <a:solidFill>
                  <a:srgbClr val="FFFFFF"/>
                </a:solidFill>
                <a:latin typeface="Arial"/>
                <a:ea typeface="Arial"/>
                <a:cs typeface="Arial"/>
                <a:sym typeface="Arial"/>
              </a:defRPr>
            </a:lvl3pPr>
            <a:lvl4pPr lvl="3" algn="l">
              <a:lnSpc>
                <a:spcPct val="100000"/>
              </a:lnSpc>
              <a:spcBef>
                <a:spcPts val="0"/>
              </a:spcBef>
              <a:spcAft>
                <a:spcPts val="0"/>
              </a:spcAft>
              <a:buSzPts val="1400"/>
              <a:buNone/>
              <a:defRPr sz="3600">
                <a:solidFill>
                  <a:srgbClr val="FFFFFF"/>
                </a:solidFill>
                <a:latin typeface="Arial"/>
                <a:ea typeface="Arial"/>
                <a:cs typeface="Arial"/>
                <a:sym typeface="Arial"/>
              </a:defRPr>
            </a:lvl4pPr>
            <a:lvl5pPr lvl="4" algn="l">
              <a:lnSpc>
                <a:spcPct val="100000"/>
              </a:lnSpc>
              <a:spcBef>
                <a:spcPts val="0"/>
              </a:spcBef>
              <a:spcAft>
                <a:spcPts val="0"/>
              </a:spcAft>
              <a:buSzPts val="1400"/>
              <a:buNone/>
              <a:defRPr sz="3600">
                <a:solidFill>
                  <a:srgbClr val="FFFFFF"/>
                </a:solidFill>
                <a:latin typeface="Arial"/>
                <a:ea typeface="Arial"/>
                <a:cs typeface="Arial"/>
                <a:sym typeface="Arial"/>
              </a:defRPr>
            </a:lvl5pPr>
            <a:lvl6pPr lvl="5" algn="l">
              <a:lnSpc>
                <a:spcPct val="100000"/>
              </a:lnSpc>
              <a:spcBef>
                <a:spcPts val="0"/>
              </a:spcBef>
              <a:spcAft>
                <a:spcPts val="0"/>
              </a:spcAft>
              <a:buSzPts val="1400"/>
              <a:buNone/>
              <a:defRPr sz="3600">
                <a:solidFill>
                  <a:srgbClr val="FFFFFF"/>
                </a:solidFill>
                <a:latin typeface="Arial"/>
                <a:ea typeface="Arial"/>
                <a:cs typeface="Arial"/>
                <a:sym typeface="Arial"/>
              </a:defRPr>
            </a:lvl6pPr>
            <a:lvl7pPr lvl="6" algn="l">
              <a:lnSpc>
                <a:spcPct val="100000"/>
              </a:lnSpc>
              <a:spcBef>
                <a:spcPts val="0"/>
              </a:spcBef>
              <a:spcAft>
                <a:spcPts val="0"/>
              </a:spcAft>
              <a:buSzPts val="1400"/>
              <a:buNone/>
              <a:defRPr sz="3600">
                <a:solidFill>
                  <a:srgbClr val="FFFFFF"/>
                </a:solidFill>
                <a:latin typeface="Arial"/>
                <a:ea typeface="Arial"/>
                <a:cs typeface="Arial"/>
                <a:sym typeface="Arial"/>
              </a:defRPr>
            </a:lvl7pPr>
            <a:lvl8pPr lvl="7" algn="l">
              <a:lnSpc>
                <a:spcPct val="100000"/>
              </a:lnSpc>
              <a:spcBef>
                <a:spcPts val="0"/>
              </a:spcBef>
              <a:spcAft>
                <a:spcPts val="0"/>
              </a:spcAft>
              <a:buSzPts val="1400"/>
              <a:buNone/>
              <a:defRPr sz="3600">
                <a:solidFill>
                  <a:srgbClr val="FFFFFF"/>
                </a:solidFill>
                <a:latin typeface="Arial"/>
                <a:ea typeface="Arial"/>
                <a:cs typeface="Arial"/>
                <a:sym typeface="Arial"/>
              </a:defRPr>
            </a:lvl8pPr>
            <a:lvl9pPr lvl="8" algn="l">
              <a:lnSpc>
                <a:spcPct val="100000"/>
              </a:lnSpc>
              <a:spcBef>
                <a:spcPts val="0"/>
              </a:spcBef>
              <a:spcAft>
                <a:spcPts val="0"/>
              </a:spcAft>
              <a:buSzPts val="1400"/>
              <a:buNone/>
              <a:defRPr sz="3600">
                <a:solidFill>
                  <a:srgbClr val="FFFFFF"/>
                </a:solidFill>
                <a:latin typeface="Arial"/>
                <a:ea typeface="Arial"/>
                <a:cs typeface="Arial"/>
                <a:sym typeface="Arial"/>
              </a:defRPr>
            </a:lvl9pPr>
          </a:lstStyle>
          <a:p>
            <a:endParaRPr/>
          </a:p>
        </p:txBody>
      </p:sp>
      <p:sp>
        <p:nvSpPr>
          <p:cNvPr id="402" name="Google Shape;402;p41"/>
          <p:cNvSpPr/>
          <p:nvPr/>
        </p:nvSpPr>
        <p:spPr>
          <a:xfrm rot="1239341">
            <a:off x="1459529" y="2224815"/>
            <a:ext cx="2418643" cy="373587"/>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403"/>
        <p:cNvGrpSpPr/>
        <p:nvPr/>
      </p:nvGrpSpPr>
      <p:grpSpPr>
        <a:xfrm>
          <a:off x="0" y="0"/>
          <a:ext cx="0" cy="0"/>
          <a:chOff x="0" y="0"/>
          <a:chExt cx="0" cy="0"/>
        </a:xfrm>
      </p:grpSpPr>
      <p:sp>
        <p:nvSpPr>
          <p:cNvPr id="404" name="Google Shape;404;p42"/>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 LIGHT ON DARK">
  <p:cSld name="TITLE_AND_BODY_2">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5"/>
          <p:cNvSpPr/>
          <p:nvPr/>
        </p:nvSpPr>
        <p:spPr>
          <a:xfrm>
            <a:off x="8684125" y="0"/>
            <a:ext cx="4761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8551625" y="0"/>
            <a:ext cx="0" cy="5131200"/>
          </a:xfrm>
          <a:prstGeom prst="straightConnector1">
            <a:avLst/>
          </a:prstGeom>
          <a:noFill/>
          <a:ln w="76200" cap="flat" cmpd="sng">
            <a:solidFill>
              <a:srgbClr val="0FAFFF"/>
            </a:solidFill>
            <a:prstDash val="solid"/>
            <a:round/>
            <a:headEnd type="none" w="med" len="med"/>
            <a:tailEnd type="none" w="med" len="med"/>
          </a:ln>
        </p:spPr>
      </p:cxnSp>
      <p:cxnSp>
        <p:nvCxnSpPr>
          <p:cNvPr id="43" name="Google Shape;43;p5"/>
          <p:cNvCxnSpPr/>
          <p:nvPr/>
        </p:nvCxnSpPr>
        <p:spPr>
          <a:xfrm>
            <a:off x="8458939" y="0"/>
            <a:ext cx="0" cy="5131200"/>
          </a:xfrm>
          <a:prstGeom prst="straightConnector1">
            <a:avLst/>
          </a:prstGeom>
          <a:noFill/>
          <a:ln w="28575" cap="flat" cmpd="sng">
            <a:solidFill>
              <a:srgbClr val="0FAFFF"/>
            </a:solidFill>
            <a:prstDash val="solid"/>
            <a:round/>
            <a:headEnd type="none" w="med" len="med"/>
            <a:tailEnd type="none" w="med" len="med"/>
          </a:ln>
        </p:spPr>
      </p:cxnSp>
      <p:sp>
        <p:nvSpPr>
          <p:cNvPr id="44" name="Google Shape;44;p5"/>
          <p:cNvSpPr txBox="1"/>
          <p:nvPr/>
        </p:nvSpPr>
        <p:spPr>
          <a:xfrm rot="5400000">
            <a:off x="6344860" y="2284200"/>
            <a:ext cx="5132100" cy="56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rgbClr val="003C71"/>
              </a:solidFill>
              <a:latin typeface="Open Sans"/>
              <a:ea typeface="Open Sans"/>
              <a:cs typeface="Open Sans"/>
              <a:sym typeface="Open Sans"/>
            </a:endParaRPr>
          </a:p>
        </p:txBody>
      </p:sp>
      <p:sp>
        <p:nvSpPr>
          <p:cNvPr id="45" name="Google Shape;45;p5" descr="Banner along right of screen with the label OGP Office of Government-wide Policy." title="Vertical white banner with GSA OGP title"/>
          <p:cNvSpPr txBox="1"/>
          <p:nvPr/>
        </p:nvSpPr>
        <p:spPr>
          <a:xfrm rot="5400000">
            <a:off x="6345760" y="2277113"/>
            <a:ext cx="51435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03C71"/>
                </a:solidFill>
              </a:rPr>
              <a:t>G S A     O F F I C E    O F    G O V E R N M E N T - W I D E     P O L I C Y </a:t>
            </a:r>
            <a:endParaRPr sz="1500" b="1">
              <a:solidFill>
                <a:srgbClr val="003C71"/>
              </a:solidFill>
            </a:endParaRPr>
          </a:p>
        </p:txBody>
      </p:sp>
      <p:sp>
        <p:nvSpPr>
          <p:cNvPr id="46" name="Google Shape;46;p5"/>
          <p:cNvSpPr txBox="1">
            <a:spLocks noGrp="1"/>
          </p:cNvSpPr>
          <p:nvPr>
            <p:ph type="body" idx="1"/>
          </p:nvPr>
        </p:nvSpPr>
        <p:spPr>
          <a:xfrm>
            <a:off x="510200" y="1744106"/>
            <a:ext cx="7302300" cy="17079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rtl="0">
              <a:lnSpc>
                <a:spcPct val="100000"/>
              </a:lnSpc>
              <a:spcBef>
                <a:spcPts val="800"/>
              </a:spcBef>
              <a:spcAft>
                <a:spcPts val="800"/>
              </a:spcAft>
              <a:buClr>
                <a:srgbClr val="FFFFFF"/>
              </a:buClr>
              <a:buSzPts val="2400"/>
              <a:buFont typeface="Arial"/>
              <a:buChar char="■"/>
              <a:defRPr sz="2400" b="1">
                <a:solidFill>
                  <a:srgbClr val="FFFFFF"/>
                </a:solidFill>
                <a:latin typeface="Arial"/>
                <a:ea typeface="Arial"/>
                <a:cs typeface="Arial"/>
                <a:sym typeface="Arial"/>
              </a:defRPr>
            </a:lvl9pPr>
          </a:lstStyle>
          <a:p>
            <a:endParaRPr/>
          </a:p>
        </p:txBody>
      </p:sp>
      <p:sp>
        <p:nvSpPr>
          <p:cNvPr id="47" name="Google Shape;47;p5"/>
          <p:cNvSpPr txBox="1">
            <a:spLocks noGrp="1"/>
          </p:cNvSpPr>
          <p:nvPr>
            <p:ph type="title"/>
          </p:nvPr>
        </p:nvSpPr>
        <p:spPr>
          <a:xfrm>
            <a:off x="591750" y="187256"/>
            <a:ext cx="73455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
        <p:nvSpPr>
          <p:cNvPr id="48" name="Google Shape;48;p5"/>
          <p:cNvSpPr txBox="1">
            <a:spLocks noGrp="1"/>
          </p:cNvSpPr>
          <p:nvPr>
            <p:ph type="subTitle" idx="2"/>
          </p:nvPr>
        </p:nvSpPr>
        <p:spPr>
          <a:xfrm>
            <a:off x="591750" y="1051800"/>
            <a:ext cx="7345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FAFFF"/>
                </a:solidFill>
                <a:latin typeface="Arial"/>
                <a:ea typeface="Arial"/>
                <a:cs typeface="Arial"/>
                <a:sym typeface="Arial"/>
              </a:defRPr>
            </a:lvl2pPr>
            <a:lvl3pPr lvl="2" rtl="0">
              <a:spcBef>
                <a:spcPts val="1600"/>
              </a:spcBef>
              <a:spcAft>
                <a:spcPts val="0"/>
              </a:spcAft>
              <a:buNone/>
              <a:defRPr sz="2400" b="1" i="1">
                <a:solidFill>
                  <a:srgbClr val="0FAFFF"/>
                </a:solidFill>
                <a:latin typeface="Arial"/>
                <a:ea typeface="Arial"/>
                <a:cs typeface="Arial"/>
                <a:sym typeface="Arial"/>
              </a:defRPr>
            </a:lvl3pPr>
            <a:lvl4pPr lvl="3" rtl="0">
              <a:spcBef>
                <a:spcPts val="1600"/>
              </a:spcBef>
              <a:spcAft>
                <a:spcPts val="0"/>
              </a:spcAft>
              <a:buNone/>
              <a:defRPr sz="2400" b="1" i="1">
                <a:solidFill>
                  <a:srgbClr val="0FAFFF"/>
                </a:solidFill>
                <a:latin typeface="Arial"/>
                <a:ea typeface="Arial"/>
                <a:cs typeface="Arial"/>
                <a:sym typeface="Arial"/>
              </a:defRPr>
            </a:lvl4pPr>
            <a:lvl5pPr lvl="4" rtl="0">
              <a:spcBef>
                <a:spcPts val="1600"/>
              </a:spcBef>
              <a:spcAft>
                <a:spcPts val="0"/>
              </a:spcAft>
              <a:buNone/>
              <a:defRPr sz="2400" b="1" i="1">
                <a:solidFill>
                  <a:srgbClr val="0FAFFF"/>
                </a:solidFill>
                <a:latin typeface="Arial"/>
                <a:ea typeface="Arial"/>
                <a:cs typeface="Arial"/>
                <a:sym typeface="Arial"/>
              </a:defRPr>
            </a:lvl5pPr>
            <a:lvl6pPr lvl="5" rtl="0">
              <a:spcBef>
                <a:spcPts val="1600"/>
              </a:spcBef>
              <a:spcAft>
                <a:spcPts val="0"/>
              </a:spcAft>
              <a:buNone/>
              <a:defRPr sz="2400" b="1" i="1">
                <a:solidFill>
                  <a:srgbClr val="0FAFFF"/>
                </a:solidFill>
                <a:latin typeface="Arial"/>
                <a:ea typeface="Arial"/>
                <a:cs typeface="Arial"/>
                <a:sym typeface="Arial"/>
              </a:defRPr>
            </a:lvl6pPr>
            <a:lvl7pPr lvl="6" rtl="0">
              <a:spcBef>
                <a:spcPts val="1600"/>
              </a:spcBef>
              <a:spcAft>
                <a:spcPts val="0"/>
              </a:spcAft>
              <a:buNone/>
              <a:defRPr sz="2400" b="1" i="1">
                <a:solidFill>
                  <a:srgbClr val="0FAFFF"/>
                </a:solidFill>
                <a:latin typeface="Arial"/>
                <a:ea typeface="Arial"/>
                <a:cs typeface="Arial"/>
                <a:sym typeface="Arial"/>
              </a:defRPr>
            </a:lvl7pPr>
            <a:lvl8pPr lvl="7" rtl="0">
              <a:spcBef>
                <a:spcPts val="1600"/>
              </a:spcBef>
              <a:spcAft>
                <a:spcPts val="0"/>
              </a:spcAft>
              <a:buNone/>
              <a:defRPr sz="2400" b="1" i="1">
                <a:solidFill>
                  <a:srgbClr val="0FAFFF"/>
                </a:solidFill>
                <a:latin typeface="Arial"/>
                <a:ea typeface="Arial"/>
                <a:cs typeface="Arial"/>
                <a:sym typeface="Arial"/>
              </a:defRPr>
            </a:lvl8pPr>
            <a:lvl9pPr lvl="8" rtl="0">
              <a:spcBef>
                <a:spcPts val="1600"/>
              </a:spcBef>
              <a:spcAft>
                <a:spcPts val="1600"/>
              </a:spcAft>
              <a:buNone/>
              <a:defRPr sz="2400" b="1" i="1">
                <a:solidFill>
                  <a:srgbClr val="0FAFFF"/>
                </a:solidFill>
                <a:latin typeface="Arial"/>
                <a:ea typeface="Arial"/>
                <a:cs typeface="Arial"/>
                <a:sym typeface="Arial"/>
              </a:defRPr>
            </a:lvl9pPr>
          </a:lstStyle>
          <a:p>
            <a:endParaRPr/>
          </a:p>
        </p:txBody>
      </p:sp>
      <p:cxnSp>
        <p:nvCxnSpPr>
          <p:cNvPr id="49" name="Google Shape;49;p5"/>
          <p:cNvCxnSpPr/>
          <p:nvPr/>
        </p:nvCxnSpPr>
        <p:spPr>
          <a:xfrm>
            <a:off x="707100" y="1034719"/>
            <a:ext cx="7230000" cy="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 DARK ON LIGHT">
  <p:cSld name="TITLE_AND_BODY_1">
    <p:bg>
      <p:bgPr>
        <a:solidFill>
          <a:srgbClr val="FFFFFF"/>
        </a:solidFill>
        <a:effectLst/>
      </p:bgPr>
    </p:bg>
    <p:spTree>
      <p:nvGrpSpPr>
        <p:cNvPr id="1" name="Shape 50"/>
        <p:cNvGrpSpPr/>
        <p:nvPr/>
      </p:nvGrpSpPr>
      <p:grpSpPr>
        <a:xfrm>
          <a:off x="0" y="0"/>
          <a:ext cx="0" cy="0"/>
          <a:chOff x="0" y="0"/>
          <a:chExt cx="0" cy="0"/>
        </a:xfrm>
      </p:grpSpPr>
      <p:sp>
        <p:nvSpPr>
          <p:cNvPr id="51" name="Google Shape;51;p6"/>
          <p:cNvSpPr/>
          <p:nvPr/>
        </p:nvSpPr>
        <p:spPr>
          <a:xfrm>
            <a:off x="8654939" y="0"/>
            <a:ext cx="476100" cy="51312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 name="Google Shape;5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6"/>
          <p:cNvSpPr txBox="1">
            <a:spLocks noGrp="1"/>
          </p:cNvSpPr>
          <p:nvPr>
            <p:ph type="body" idx="1"/>
          </p:nvPr>
        </p:nvSpPr>
        <p:spPr>
          <a:xfrm>
            <a:off x="510200" y="1756441"/>
            <a:ext cx="7302300" cy="17079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rgbClr val="0579BD"/>
              </a:buClr>
              <a:buSzPts val="2400"/>
              <a:buFont typeface="Arial"/>
              <a:buChar char="●"/>
              <a:defRPr sz="2400" b="1">
                <a:solidFill>
                  <a:srgbClr val="003C71"/>
                </a:solidFill>
                <a:latin typeface="Arial"/>
                <a:ea typeface="Arial"/>
                <a:cs typeface="Arial"/>
                <a:sym typeface="Arial"/>
              </a:defRPr>
            </a:lvl1pPr>
            <a:lvl2pPr marL="914400" lvl="1"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2pPr>
            <a:lvl3pPr marL="1371600" lvl="2"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8pPr>
            <a:lvl9pPr marL="4114800" lvl="8" indent="-381000" rtl="0">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endParaRPr/>
          </a:p>
        </p:txBody>
      </p:sp>
      <p:cxnSp>
        <p:nvCxnSpPr>
          <p:cNvPr id="54" name="Google Shape;54;p6"/>
          <p:cNvCxnSpPr/>
          <p:nvPr/>
        </p:nvCxnSpPr>
        <p:spPr>
          <a:xfrm>
            <a:off x="8551625" y="0"/>
            <a:ext cx="0" cy="5131200"/>
          </a:xfrm>
          <a:prstGeom prst="straightConnector1">
            <a:avLst/>
          </a:prstGeom>
          <a:noFill/>
          <a:ln w="76200" cap="flat" cmpd="sng">
            <a:solidFill>
              <a:srgbClr val="0579BD"/>
            </a:solidFill>
            <a:prstDash val="solid"/>
            <a:round/>
            <a:headEnd type="none" w="med" len="med"/>
            <a:tailEnd type="none" w="med" len="med"/>
          </a:ln>
        </p:spPr>
      </p:cxnSp>
      <p:cxnSp>
        <p:nvCxnSpPr>
          <p:cNvPr id="55" name="Google Shape;55;p6"/>
          <p:cNvCxnSpPr/>
          <p:nvPr/>
        </p:nvCxnSpPr>
        <p:spPr>
          <a:xfrm>
            <a:off x="8458939" y="0"/>
            <a:ext cx="0" cy="5131200"/>
          </a:xfrm>
          <a:prstGeom prst="straightConnector1">
            <a:avLst/>
          </a:prstGeom>
          <a:noFill/>
          <a:ln w="28575" cap="flat" cmpd="sng">
            <a:solidFill>
              <a:srgbClr val="0579BD"/>
            </a:solidFill>
            <a:prstDash val="solid"/>
            <a:round/>
            <a:headEnd type="none" w="med" len="med"/>
            <a:tailEnd type="none" w="med" len="med"/>
          </a:ln>
        </p:spPr>
      </p:cxnSp>
      <p:sp>
        <p:nvSpPr>
          <p:cNvPr id="56" name="Google Shape;56;p6" title="Vertical blue banner with GSA OGP title"/>
          <p:cNvSpPr txBox="1"/>
          <p:nvPr/>
        </p:nvSpPr>
        <p:spPr>
          <a:xfrm rot="5400000">
            <a:off x="6345760" y="2277113"/>
            <a:ext cx="51435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FFFFFF"/>
                </a:solidFill>
              </a:rPr>
              <a:t>G S A     O F F I C E    O F    G O V E R N M E N T - W I D E     P O L I C Y </a:t>
            </a:r>
            <a:endParaRPr sz="1500" b="1">
              <a:solidFill>
                <a:srgbClr val="FFFFFF"/>
              </a:solidFill>
            </a:endParaRPr>
          </a:p>
        </p:txBody>
      </p:sp>
      <p:sp>
        <p:nvSpPr>
          <p:cNvPr id="57" name="Google Shape;57;p6"/>
          <p:cNvSpPr txBox="1">
            <a:spLocks noGrp="1"/>
          </p:cNvSpPr>
          <p:nvPr>
            <p:ph type="title"/>
          </p:nvPr>
        </p:nvSpPr>
        <p:spPr>
          <a:xfrm>
            <a:off x="591750" y="187256"/>
            <a:ext cx="7345500" cy="880200"/>
          </a:xfrm>
          <a:prstGeom prst="rect">
            <a:avLst/>
          </a:prstGeom>
        </p:spPr>
        <p:txBody>
          <a:bodyPr spcFirstLastPara="1" wrap="square" lIns="91425" tIns="91425" rIns="91425" bIns="91425" anchor="b" anchorCtr="0">
            <a:noAutofit/>
          </a:bodyPr>
          <a:lstStyle>
            <a:lvl1pPr lvl="0">
              <a:spcBef>
                <a:spcPts val="0"/>
              </a:spcBef>
              <a:spcAft>
                <a:spcPts val="0"/>
              </a:spcAft>
              <a:buNone/>
              <a:defRPr sz="3600" b="1">
                <a:solidFill>
                  <a:srgbClr val="003C71"/>
                </a:solidFill>
                <a:latin typeface="Arial"/>
                <a:ea typeface="Arial"/>
                <a:cs typeface="Arial"/>
                <a:sym typeface="Arial"/>
              </a:defRPr>
            </a:lvl1pPr>
            <a:lvl2pPr lvl="1">
              <a:spcBef>
                <a:spcPts val="0"/>
              </a:spcBef>
              <a:spcAft>
                <a:spcPts val="0"/>
              </a:spcAft>
              <a:buNone/>
              <a:defRPr sz="3600" b="1">
                <a:solidFill>
                  <a:srgbClr val="003C71"/>
                </a:solidFill>
                <a:latin typeface="Arial"/>
                <a:ea typeface="Arial"/>
                <a:cs typeface="Arial"/>
                <a:sym typeface="Arial"/>
              </a:defRPr>
            </a:lvl2pPr>
            <a:lvl3pPr lvl="2">
              <a:spcBef>
                <a:spcPts val="0"/>
              </a:spcBef>
              <a:spcAft>
                <a:spcPts val="0"/>
              </a:spcAft>
              <a:buNone/>
              <a:defRPr sz="3600" b="1">
                <a:solidFill>
                  <a:srgbClr val="003C71"/>
                </a:solidFill>
                <a:latin typeface="Arial"/>
                <a:ea typeface="Arial"/>
                <a:cs typeface="Arial"/>
                <a:sym typeface="Arial"/>
              </a:defRPr>
            </a:lvl3pPr>
            <a:lvl4pPr lvl="3">
              <a:spcBef>
                <a:spcPts val="0"/>
              </a:spcBef>
              <a:spcAft>
                <a:spcPts val="0"/>
              </a:spcAft>
              <a:buNone/>
              <a:defRPr sz="3600" b="1">
                <a:solidFill>
                  <a:srgbClr val="003C71"/>
                </a:solidFill>
                <a:latin typeface="Arial"/>
                <a:ea typeface="Arial"/>
                <a:cs typeface="Arial"/>
                <a:sym typeface="Arial"/>
              </a:defRPr>
            </a:lvl4pPr>
            <a:lvl5pPr lvl="4">
              <a:spcBef>
                <a:spcPts val="0"/>
              </a:spcBef>
              <a:spcAft>
                <a:spcPts val="0"/>
              </a:spcAft>
              <a:buNone/>
              <a:defRPr sz="3600" b="1">
                <a:solidFill>
                  <a:srgbClr val="003C71"/>
                </a:solidFill>
                <a:latin typeface="Arial"/>
                <a:ea typeface="Arial"/>
                <a:cs typeface="Arial"/>
                <a:sym typeface="Arial"/>
              </a:defRPr>
            </a:lvl5pPr>
            <a:lvl6pPr lvl="5">
              <a:spcBef>
                <a:spcPts val="0"/>
              </a:spcBef>
              <a:spcAft>
                <a:spcPts val="0"/>
              </a:spcAft>
              <a:buNone/>
              <a:defRPr sz="3600" b="1">
                <a:solidFill>
                  <a:srgbClr val="003C71"/>
                </a:solidFill>
                <a:latin typeface="Arial"/>
                <a:ea typeface="Arial"/>
                <a:cs typeface="Arial"/>
                <a:sym typeface="Arial"/>
              </a:defRPr>
            </a:lvl6pPr>
            <a:lvl7pPr lvl="6">
              <a:spcBef>
                <a:spcPts val="0"/>
              </a:spcBef>
              <a:spcAft>
                <a:spcPts val="0"/>
              </a:spcAft>
              <a:buNone/>
              <a:defRPr sz="3600" b="1">
                <a:solidFill>
                  <a:srgbClr val="003C71"/>
                </a:solidFill>
                <a:latin typeface="Arial"/>
                <a:ea typeface="Arial"/>
                <a:cs typeface="Arial"/>
                <a:sym typeface="Arial"/>
              </a:defRPr>
            </a:lvl7pPr>
            <a:lvl8pPr lvl="7">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sp>
        <p:nvSpPr>
          <p:cNvPr id="58" name="Google Shape;58;p6"/>
          <p:cNvSpPr txBox="1">
            <a:spLocks noGrp="1"/>
          </p:cNvSpPr>
          <p:nvPr>
            <p:ph type="subTitle" idx="2"/>
          </p:nvPr>
        </p:nvSpPr>
        <p:spPr>
          <a:xfrm>
            <a:off x="591750" y="1051800"/>
            <a:ext cx="7345500" cy="393600"/>
          </a:xfrm>
          <a:prstGeom prst="rect">
            <a:avLst/>
          </a:prstGeom>
        </p:spPr>
        <p:txBody>
          <a:bodyPr spcFirstLastPara="1" wrap="square" lIns="91425" tIns="91425" rIns="91425" bIns="91425" anchor="t" anchorCtr="0">
            <a:noAutofit/>
          </a:bodyPr>
          <a:lstStyle>
            <a:lvl1pPr lvl="0">
              <a:spcBef>
                <a:spcPts val="0"/>
              </a:spcBef>
              <a:spcAft>
                <a:spcPts val="0"/>
              </a:spcAft>
              <a:buNone/>
              <a:defRPr sz="2400" b="1" i="1">
                <a:solidFill>
                  <a:srgbClr val="0579BD"/>
                </a:solidFill>
                <a:latin typeface="Arial"/>
                <a:ea typeface="Arial"/>
                <a:cs typeface="Arial"/>
                <a:sym typeface="Arial"/>
              </a:defRPr>
            </a:lvl1pPr>
            <a:lvl2pPr lvl="1">
              <a:spcBef>
                <a:spcPts val="1600"/>
              </a:spcBef>
              <a:spcAft>
                <a:spcPts val="0"/>
              </a:spcAft>
              <a:buNone/>
              <a:defRPr sz="2400" b="1" i="1">
                <a:solidFill>
                  <a:srgbClr val="0579BD"/>
                </a:solidFill>
                <a:latin typeface="Arial"/>
                <a:ea typeface="Arial"/>
                <a:cs typeface="Arial"/>
                <a:sym typeface="Arial"/>
              </a:defRPr>
            </a:lvl2pPr>
            <a:lvl3pPr lvl="2">
              <a:spcBef>
                <a:spcPts val="1600"/>
              </a:spcBef>
              <a:spcAft>
                <a:spcPts val="0"/>
              </a:spcAft>
              <a:buNone/>
              <a:defRPr sz="2400" b="1" i="1">
                <a:solidFill>
                  <a:srgbClr val="0579BD"/>
                </a:solidFill>
                <a:latin typeface="Arial"/>
                <a:ea typeface="Arial"/>
                <a:cs typeface="Arial"/>
                <a:sym typeface="Arial"/>
              </a:defRPr>
            </a:lvl3pPr>
            <a:lvl4pPr lvl="3">
              <a:spcBef>
                <a:spcPts val="1600"/>
              </a:spcBef>
              <a:spcAft>
                <a:spcPts val="0"/>
              </a:spcAft>
              <a:buNone/>
              <a:defRPr sz="2400" b="1" i="1">
                <a:solidFill>
                  <a:srgbClr val="0579BD"/>
                </a:solidFill>
                <a:latin typeface="Arial"/>
                <a:ea typeface="Arial"/>
                <a:cs typeface="Arial"/>
                <a:sym typeface="Arial"/>
              </a:defRPr>
            </a:lvl4pPr>
            <a:lvl5pPr lvl="4">
              <a:spcBef>
                <a:spcPts val="1600"/>
              </a:spcBef>
              <a:spcAft>
                <a:spcPts val="0"/>
              </a:spcAft>
              <a:buNone/>
              <a:defRPr sz="2400" b="1" i="1">
                <a:solidFill>
                  <a:srgbClr val="0579BD"/>
                </a:solidFill>
                <a:latin typeface="Arial"/>
                <a:ea typeface="Arial"/>
                <a:cs typeface="Arial"/>
                <a:sym typeface="Arial"/>
              </a:defRPr>
            </a:lvl5pPr>
            <a:lvl6pPr lvl="5">
              <a:spcBef>
                <a:spcPts val="1600"/>
              </a:spcBef>
              <a:spcAft>
                <a:spcPts val="0"/>
              </a:spcAft>
              <a:buNone/>
              <a:defRPr sz="2400" b="1" i="1">
                <a:solidFill>
                  <a:srgbClr val="0579BD"/>
                </a:solidFill>
                <a:latin typeface="Arial"/>
                <a:ea typeface="Arial"/>
                <a:cs typeface="Arial"/>
                <a:sym typeface="Arial"/>
              </a:defRPr>
            </a:lvl6pPr>
            <a:lvl7pPr lvl="6">
              <a:spcBef>
                <a:spcPts val="1600"/>
              </a:spcBef>
              <a:spcAft>
                <a:spcPts val="0"/>
              </a:spcAft>
              <a:buNone/>
              <a:defRPr sz="2400" b="1" i="1">
                <a:solidFill>
                  <a:srgbClr val="0579BD"/>
                </a:solidFill>
                <a:latin typeface="Arial"/>
                <a:ea typeface="Arial"/>
                <a:cs typeface="Arial"/>
                <a:sym typeface="Arial"/>
              </a:defRPr>
            </a:lvl7pPr>
            <a:lvl8pPr lvl="7">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cxnSp>
        <p:nvCxnSpPr>
          <p:cNvPr id="59" name="Google Shape;59;p6"/>
          <p:cNvCxnSpPr/>
          <p:nvPr/>
        </p:nvCxnSpPr>
        <p:spPr>
          <a:xfrm>
            <a:off x="707100" y="1034719"/>
            <a:ext cx="7230000" cy="0"/>
          </a:xfrm>
          <a:prstGeom prst="straightConnector1">
            <a:avLst/>
          </a:prstGeom>
          <a:noFill/>
          <a:ln w="19050" cap="flat" cmpd="sng">
            <a:solidFill>
              <a:srgbClr val="000000"/>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 DARK ON LIGHT - 2 COLUMNS">
  <p:cSld name="TITLE_AND_BODY_1_1">
    <p:bg>
      <p:bgPr>
        <a:solidFill>
          <a:srgbClr val="FFFFFF"/>
        </a:solidFill>
        <a:effectLst/>
      </p:bgPr>
    </p:bg>
    <p:spTree>
      <p:nvGrpSpPr>
        <p:cNvPr id="1" name="Shape 60"/>
        <p:cNvGrpSpPr/>
        <p:nvPr/>
      </p:nvGrpSpPr>
      <p:grpSpPr>
        <a:xfrm>
          <a:off x="0" y="0"/>
          <a:ext cx="0" cy="0"/>
          <a:chOff x="0" y="0"/>
          <a:chExt cx="0" cy="0"/>
        </a:xfrm>
      </p:grpSpPr>
      <p:sp>
        <p:nvSpPr>
          <p:cNvPr id="61" name="Google Shape;61;p7"/>
          <p:cNvSpPr/>
          <p:nvPr/>
        </p:nvSpPr>
        <p:spPr>
          <a:xfrm>
            <a:off x="8654939" y="0"/>
            <a:ext cx="476100" cy="51312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 name="Google Shape;6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63" name="Google Shape;63;p7"/>
          <p:cNvCxnSpPr/>
          <p:nvPr/>
        </p:nvCxnSpPr>
        <p:spPr>
          <a:xfrm>
            <a:off x="8551625" y="0"/>
            <a:ext cx="0" cy="5131200"/>
          </a:xfrm>
          <a:prstGeom prst="straightConnector1">
            <a:avLst/>
          </a:prstGeom>
          <a:noFill/>
          <a:ln w="76200" cap="flat" cmpd="sng">
            <a:solidFill>
              <a:srgbClr val="0579BD"/>
            </a:solidFill>
            <a:prstDash val="solid"/>
            <a:round/>
            <a:headEnd type="none" w="med" len="med"/>
            <a:tailEnd type="none" w="med" len="med"/>
          </a:ln>
        </p:spPr>
      </p:cxnSp>
      <p:cxnSp>
        <p:nvCxnSpPr>
          <p:cNvPr id="64" name="Google Shape;64;p7"/>
          <p:cNvCxnSpPr/>
          <p:nvPr/>
        </p:nvCxnSpPr>
        <p:spPr>
          <a:xfrm>
            <a:off x="8458939" y="0"/>
            <a:ext cx="0" cy="5131200"/>
          </a:xfrm>
          <a:prstGeom prst="straightConnector1">
            <a:avLst/>
          </a:prstGeom>
          <a:noFill/>
          <a:ln w="28575" cap="flat" cmpd="sng">
            <a:solidFill>
              <a:srgbClr val="0579BD"/>
            </a:solidFill>
            <a:prstDash val="solid"/>
            <a:round/>
            <a:headEnd type="none" w="med" len="med"/>
            <a:tailEnd type="none" w="med" len="med"/>
          </a:ln>
        </p:spPr>
      </p:cxnSp>
      <p:sp>
        <p:nvSpPr>
          <p:cNvPr id="65" name="Google Shape;65;p7" title="Vertical white banner with GSA OGP title"/>
          <p:cNvSpPr txBox="1"/>
          <p:nvPr/>
        </p:nvSpPr>
        <p:spPr>
          <a:xfrm rot="5400000">
            <a:off x="6345760" y="2277113"/>
            <a:ext cx="51435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FFFFFF"/>
                </a:solidFill>
              </a:rPr>
              <a:t>G S A     O F F I C E    O F    G O V E R N M E N T - W I D E     P O L I C Y </a:t>
            </a:r>
            <a:endParaRPr sz="1500" b="1">
              <a:solidFill>
                <a:srgbClr val="FFFFFF"/>
              </a:solidFill>
            </a:endParaRPr>
          </a:p>
        </p:txBody>
      </p:sp>
      <p:sp>
        <p:nvSpPr>
          <p:cNvPr id="66" name="Google Shape;66;p7"/>
          <p:cNvSpPr txBox="1">
            <a:spLocks noGrp="1"/>
          </p:cNvSpPr>
          <p:nvPr>
            <p:ph type="title"/>
          </p:nvPr>
        </p:nvSpPr>
        <p:spPr>
          <a:xfrm>
            <a:off x="591750" y="187256"/>
            <a:ext cx="7345500" cy="880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sp>
        <p:nvSpPr>
          <p:cNvPr id="67" name="Google Shape;67;p7"/>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cxnSp>
        <p:nvCxnSpPr>
          <p:cNvPr id="68" name="Google Shape;68;p7"/>
          <p:cNvCxnSpPr/>
          <p:nvPr/>
        </p:nvCxnSpPr>
        <p:spPr>
          <a:xfrm>
            <a:off x="707100" y="1034719"/>
            <a:ext cx="7230000" cy="0"/>
          </a:xfrm>
          <a:prstGeom prst="straightConnector1">
            <a:avLst/>
          </a:prstGeom>
          <a:noFill/>
          <a:ln w="19050" cap="flat" cmpd="sng">
            <a:solidFill>
              <a:srgbClr val="000000"/>
            </a:solidFill>
            <a:prstDash val="solid"/>
            <a:round/>
            <a:headEnd type="none" w="med" len="med"/>
            <a:tailEnd type="none" w="med" len="med"/>
          </a:ln>
        </p:spPr>
      </p:cxnSp>
      <p:sp>
        <p:nvSpPr>
          <p:cNvPr id="69" name="Google Shape;69;p7"/>
          <p:cNvSpPr txBox="1">
            <a:spLocks noGrp="1"/>
          </p:cNvSpPr>
          <p:nvPr>
            <p:ph type="body" idx="2"/>
          </p:nvPr>
        </p:nvSpPr>
        <p:spPr>
          <a:xfrm>
            <a:off x="510200" y="1753596"/>
            <a:ext cx="3677400" cy="17079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rgbClr val="0579BD"/>
              </a:buClr>
              <a:buSzPts val="2400"/>
              <a:buFont typeface="Arial"/>
              <a:buChar char="●"/>
              <a:defRPr sz="2400" b="1">
                <a:solidFill>
                  <a:srgbClr val="003C71"/>
                </a:solidFill>
                <a:latin typeface="Arial"/>
                <a:ea typeface="Arial"/>
                <a:cs typeface="Arial"/>
                <a:sym typeface="Arial"/>
              </a:defRPr>
            </a:lvl1pPr>
            <a:lvl2pPr marL="914400" lvl="1"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2pPr>
            <a:lvl3pPr marL="1371600" lvl="2"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rtl="0">
              <a:lnSpc>
                <a:spcPct val="100000"/>
              </a:lnSpc>
              <a:spcBef>
                <a:spcPts val="800"/>
              </a:spcBef>
              <a:spcAft>
                <a:spcPts val="0"/>
              </a:spcAft>
              <a:buClr>
                <a:srgbClr val="003C71"/>
              </a:buClr>
              <a:buSzPts val="2400"/>
              <a:buFont typeface="Arial"/>
              <a:buChar char="○"/>
              <a:defRPr sz="2400" b="1">
                <a:solidFill>
                  <a:srgbClr val="003C71"/>
                </a:solidFill>
                <a:latin typeface="Arial"/>
                <a:ea typeface="Arial"/>
                <a:cs typeface="Arial"/>
                <a:sym typeface="Arial"/>
              </a:defRPr>
            </a:lvl8pPr>
            <a:lvl9pPr marL="4114800" lvl="8" indent="-381000" rtl="0">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endParaRPr/>
          </a:p>
        </p:txBody>
      </p:sp>
      <p:sp>
        <p:nvSpPr>
          <p:cNvPr id="70" name="Google Shape;70;p7"/>
          <p:cNvSpPr txBox="1">
            <a:spLocks noGrp="1"/>
          </p:cNvSpPr>
          <p:nvPr>
            <p:ph type="body" idx="3"/>
          </p:nvPr>
        </p:nvSpPr>
        <p:spPr>
          <a:xfrm>
            <a:off x="4396400" y="1744106"/>
            <a:ext cx="3677400" cy="17079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rgbClr val="0579BD"/>
              </a:buClr>
              <a:buSzPts val="2400"/>
              <a:buFont typeface="Arial"/>
              <a:buChar char="●"/>
              <a:defRPr sz="2400" b="1">
                <a:solidFill>
                  <a:srgbClr val="003C71"/>
                </a:solidFill>
                <a:latin typeface="Arial"/>
                <a:ea typeface="Arial"/>
                <a:cs typeface="Arial"/>
                <a:sym typeface="Arial"/>
              </a:defRPr>
            </a:lvl1pPr>
            <a:lvl2pPr marL="914400" lvl="1"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2pPr>
            <a:lvl3pPr marL="1371600" lvl="2"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8pPr>
            <a:lvl9pPr marL="4114800" lvl="8" indent="-381000" rtl="0">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LEFT BOTTOM">
  <p:cSld name="MAIN_POINT">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490250" y="450150"/>
            <a:ext cx="6367800" cy="4090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Font typeface="Arial"/>
              <a:buNone/>
              <a:defRPr sz="6000">
                <a:latin typeface="Arial"/>
                <a:ea typeface="Arial"/>
                <a:cs typeface="Arial"/>
                <a:sym typeface="Arial"/>
              </a:defRPr>
            </a:lvl1pPr>
            <a:lvl2pPr lvl="1" rtl="0">
              <a:spcBef>
                <a:spcPts val="0"/>
              </a:spcBef>
              <a:spcAft>
                <a:spcPts val="0"/>
              </a:spcAft>
              <a:buSzPts val="6000"/>
              <a:buFont typeface="Arial"/>
              <a:buNone/>
              <a:defRPr sz="6000">
                <a:latin typeface="Arial"/>
                <a:ea typeface="Arial"/>
                <a:cs typeface="Arial"/>
                <a:sym typeface="Arial"/>
              </a:defRPr>
            </a:lvl2pPr>
            <a:lvl3pPr lvl="2" rtl="0">
              <a:spcBef>
                <a:spcPts val="0"/>
              </a:spcBef>
              <a:spcAft>
                <a:spcPts val="0"/>
              </a:spcAft>
              <a:buSzPts val="6000"/>
              <a:buFont typeface="Arial"/>
              <a:buNone/>
              <a:defRPr sz="6000">
                <a:latin typeface="Arial"/>
                <a:ea typeface="Arial"/>
                <a:cs typeface="Arial"/>
                <a:sym typeface="Arial"/>
              </a:defRPr>
            </a:lvl3pPr>
            <a:lvl4pPr lvl="3" rtl="0">
              <a:spcBef>
                <a:spcPts val="0"/>
              </a:spcBef>
              <a:spcAft>
                <a:spcPts val="0"/>
              </a:spcAft>
              <a:buSzPts val="6000"/>
              <a:buFont typeface="Arial"/>
              <a:buNone/>
              <a:defRPr sz="6000">
                <a:latin typeface="Arial"/>
                <a:ea typeface="Arial"/>
                <a:cs typeface="Arial"/>
                <a:sym typeface="Arial"/>
              </a:defRPr>
            </a:lvl4pPr>
            <a:lvl5pPr lvl="4" rtl="0">
              <a:spcBef>
                <a:spcPts val="0"/>
              </a:spcBef>
              <a:spcAft>
                <a:spcPts val="0"/>
              </a:spcAft>
              <a:buSzPts val="6000"/>
              <a:buFont typeface="Arial"/>
              <a:buNone/>
              <a:defRPr sz="6000">
                <a:latin typeface="Arial"/>
                <a:ea typeface="Arial"/>
                <a:cs typeface="Arial"/>
                <a:sym typeface="Arial"/>
              </a:defRPr>
            </a:lvl5pPr>
            <a:lvl6pPr lvl="5" rtl="0">
              <a:spcBef>
                <a:spcPts val="0"/>
              </a:spcBef>
              <a:spcAft>
                <a:spcPts val="0"/>
              </a:spcAft>
              <a:buSzPts val="6000"/>
              <a:buFont typeface="Arial"/>
              <a:buNone/>
              <a:defRPr sz="6000">
                <a:latin typeface="Arial"/>
                <a:ea typeface="Arial"/>
                <a:cs typeface="Arial"/>
                <a:sym typeface="Arial"/>
              </a:defRPr>
            </a:lvl6pPr>
            <a:lvl7pPr lvl="6" rtl="0">
              <a:spcBef>
                <a:spcPts val="0"/>
              </a:spcBef>
              <a:spcAft>
                <a:spcPts val="0"/>
              </a:spcAft>
              <a:buSzPts val="6000"/>
              <a:buFont typeface="Arial"/>
              <a:buNone/>
              <a:defRPr sz="6000">
                <a:latin typeface="Arial"/>
                <a:ea typeface="Arial"/>
                <a:cs typeface="Arial"/>
                <a:sym typeface="Arial"/>
              </a:defRPr>
            </a:lvl7pPr>
            <a:lvl8pPr lvl="7" rtl="0">
              <a:spcBef>
                <a:spcPts val="0"/>
              </a:spcBef>
              <a:spcAft>
                <a:spcPts val="0"/>
              </a:spcAft>
              <a:buSzPts val="6000"/>
              <a:buFont typeface="Arial"/>
              <a:buNone/>
              <a:defRPr sz="6000">
                <a:latin typeface="Arial"/>
                <a:ea typeface="Arial"/>
                <a:cs typeface="Arial"/>
                <a:sym typeface="Arial"/>
              </a:defRPr>
            </a:lvl8pPr>
            <a:lvl9pPr lvl="8"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73" name="Google Shape;7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LEFT TOP">
  <p:cSld name="MAIN_POINT_2">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490250" y="450150"/>
            <a:ext cx="6367800" cy="4090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Font typeface="Arial"/>
              <a:buNone/>
              <a:defRPr sz="6000">
                <a:latin typeface="Arial"/>
                <a:ea typeface="Arial"/>
                <a:cs typeface="Arial"/>
                <a:sym typeface="Arial"/>
              </a:defRPr>
            </a:lvl1pPr>
            <a:lvl2pPr lvl="1" rtl="0">
              <a:spcBef>
                <a:spcPts val="0"/>
              </a:spcBef>
              <a:spcAft>
                <a:spcPts val="0"/>
              </a:spcAft>
              <a:buSzPts val="6000"/>
              <a:buFont typeface="Arial"/>
              <a:buNone/>
              <a:defRPr sz="6000">
                <a:latin typeface="Arial"/>
                <a:ea typeface="Arial"/>
                <a:cs typeface="Arial"/>
                <a:sym typeface="Arial"/>
              </a:defRPr>
            </a:lvl2pPr>
            <a:lvl3pPr lvl="2" rtl="0">
              <a:spcBef>
                <a:spcPts val="0"/>
              </a:spcBef>
              <a:spcAft>
                <a:spcPts val="0"/>
              </a:spcAft>
              <a:buSzPts val="6000"/>
              <a:buFont typeface="Arial"/>
              <a:buNone/>
              <a:defRPr sz="6000">
                <a:latin typeface="Arial"/>
                <a:ea typeface="Arial"/>
                <a:cs typeface="Arial"/>
                <a:sym typeface="Arial"/>
              </a:defRPr>
            </a:lvl3pPr>
            <a:lvl4pPr lvl="3" rtl="0">
              <a:spcBef>
                <a:spcPts val="0"/>
              </a:spcBef>
              <a:spcAft>
                <a:spcPts val="0"/>
              </a:spcAft>
              <a:buSzPts val="6000"/>
              <a:buFont typeface="Arial"/>
              <a:buNone/>
              <a:defRPr sz="6000">
                <a:latin typeface="Arial"/>
                <a:ea typeface="Arial"/>
                <a:cs typeface="Arial"/>
                <a:sym typeface="Arial"/>
              </a:defRPr>
            </a:lvl4pPr>
            <a:lvl5pPr lvl="4" rtl="0">
              <a:spcBef>
                <a:spcPts val="0"/>
              </a:spcBef>
              <a:spcAft>
                <a:spcPts val="0"/>
              </a:spcAft>
              <a:buSzPts val="6000"/>
              <a:buFont typeface="Arial"/>
              <a:buNone/>
              <a:defRPr sz="6000">
                <a:latin typeface="Arial"/>
                <a:ea typeface="Arial"/>
                <a:cs typeface="Arial"/>
                <a:sym typeface="Arial"/>
              </a:defRPr>
            </a:lvl5pPr>
            <a:lvl6pPr lvl="5" rtl="0">
              <a:spcBef>
                <a:spcPts val="0"/>
              </a:spcBef>
              <a:spcAft>
                <a:spcPts val="0"/>
              </a:spcAft>
              <a:buSzPts val="6000"/>
              <a:buFont typeface="Arial"/>
              <a:buNone/>
              <a:defRPr sz="6000">
                <a:latin typeface="Arial"/>
                <a:ea typeface="Arial"/>
                <a:cs typeface="Arial"/>
                <a:sym typeface="Arial"/>
              </a:defRPr>
            </a:lvl6pPr>
            <a:lvl7pPr lvl="6" rtl="0">
              <a:spcBef>
                <a:spcPts val="0"/>
              </a:spcBef>
              <a:spcAft>
                <a:spcPts val="0"/>
              </a:spcAft>
              <a:buSzPts val="6000"/>
              <a:buFont typeface="Arial"/>
              <a:buNone/>
              <a:defRPr sz="6000">
                <a:latin typeface="Arial"/>
                <a:ea typeface="Arial"/>
                <a:cs typeface="Arial"/>
                <a:sym typeface="Arial"/>
              </a:defRPr>
            </a:lvl7pPr>
            <a:lvl8pPr lvl="7" rtl="0">
              <a:spcBef>
                <a:spcPts val="0"/>
              </a:spcBef>
              <a:spcAft>
                <a:spcPts val="0"/>
              </a:spcAft>
              <a:buSzPts val="6000"/>
              <a:buFont typeface="Arial"/>
              <a:buNone/>
              <a:defRPr sz="6000">
                <a:latin typeface="Arial"/>
                <a:ea typeface="Arial"/>
                <a:cs typeface="Arial"/>
                <a:sym typeface="Arial"/>
              </a:defRPr>
            </a:lvl8pPr>
            <a:lvl9pPr lvl="8"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76" name="Google Shape;7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RIGHT TOP">
  <p:cSld name="MAIN_POINT_1">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2363825" y="450150"/>
            <a:ext cx="6216000" cy="409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Font typeface="Arial"/>
              <a:buNone/>
              <a:defRPr sz="6000">
                <a:latin typeface="Arial"/>
                <a:ea typeface="Arial"/>
                <a:cs typeface="Arial"/>
                <a:sym typeface="Arial"/>
              </a:defRPr>
            </a:lvl1pPr>
            <a:lvl2pPr lvl="1" algn="r" rtl="0">
              <a:spcBef>
                <a:spcPts val="0"/>
              </a:spcBef>
              <a:spcAft>
                <a:spcPts val="0"/>
              </a:spcAft>
              <a:buSzPts val="6000"/>
              <a:buFont typeface="Arial"/>
              <a:buNone/>
              <a:defRPr sz="6000">
                <a:latin typeface="Arial"/>
                <a:ea typeface="Arial"/>
                <a:cs typeface="Arial"/>
                <a:sym typeface="Arial"/>
              </a:defRPr>
            </a:lvl2pPr>
            <a:lvl3pPr lvl="2" algn="r" rtl="0">
              <a:spcBef>
                <a:spcPts val="0"/>
              </a:spcBef>
              <a:spcAft>
                <a:spcPts val="0"/>
              </a:spcAft>
              <a:buSzPts val="6000"/>
              <a:buFont typeface="Arial"/>
              <a:buNone/>
              <a:defRPr sz="6000">
                <a:latin typeface="Arial"/>
                <a:ea typeface="Arial"/>
                <a:cs typeface="Arial"/>
                <a:sym typeface="Arial"/>
              </a:defRPr>
            </a:lvl3pPr>
            <a:lvl4pPr lvl="3" algn="r" rtl="0">
              <a:spcBef>
                <a:spcPts val="0"/>
              </a:spcBef>
              <a:spcAft>
                <a:spcPts val="0"/>
              </a:spcAft>
              <a:buSzPts val="6000"/>
              <a:buFont typeface="Arial"/>
              <a:buNone/>
              <a:defRPr sz="6000">
                <a:latin typeface="Arial"/>
                <a:ea typeface="Arial"/>
                <a:cs typeface="Arial"/>
                <a:sym typeface="Arial"/>
              </a:defRPr>
            </a:lvl4pPr>
            <a:lvl5pPr lvl="4" algn="r" rtl="0">
              <a:spcBef>
                <a:spcPts val="0"/>
              </a:spcBef>
              <a:spcAft>
                <a:spcPts val="0"/>
              </a:spcAft>
              <a:buSzPts val="6000"/>
              <a:buFont typeface="Arial"/>
              <a:buNone/>
              <a:defRPr sz="6000">
                <a:latin typeface="Arial"/>
                <a:ea typeface="Arial"/>
                <a:cs typeface="Arial"/>
                <a:sym typeface="Arial"/>
              </a:defRPr>
            </a:lvl5pPr>
            <a:lvl6pPr lvl="5" algn="r" rtl="0">
              <a:spcBef>
                <a:spcPts val="0"/>
              </a:spcBef>
              <a:spcAft>
                <a:spcPts val="0"/>
              </a:spcAft>
              <a:buSzPts val="6000"/>
              <a:buFont typeface="Arial"/>
              <a:buNone/>
              <a:defRPr sz="6000">
                <a:latin typeface="Arial"/>
                <a:ea typeface="Arial"/>
                <a:cs typeface="Arial"/>
                <a:sym typeface="Arial"/>
              </a:defRPr>
            </a:lvl6pPr>
            <a:lvl7pPr lvl="6" algn="r" rtl="0">
              <a:spcBef>
                <a:spcPts val="0"/>
              </a:spcBef>
              <a:spcAft>
                <a:spcPts val="0"/>
              </a:spcAft>
              <a:buSzPts val="6000"/>
              <a:buFont typeface="Arial"/>
              <a:buNone/>
              <a:defRPr sz="6000">
                <a:latin typeface="Arial"/>
                <a:ea typeface="Arial"/>
                <a:cs typeface="Arial"/>
                <a:sym typeface="Arial"/>
              </a:defRPr>
            </a:lvl7pPr>
            <a:lvl8pPr lvl="7" algn="r" rtl="0">
              <a:spcBef>
                <a:spcPts val="0"/>
              </a:spcBef>
              <a:spcAft>
                <a:spcPts val="0"/>
              </a:spcAft>
              <a:buSzPts val="6000"/>
              <a:buFont typeface="Arial"/>
              <a:buNone/>
              <a:defRPr sz="6000">
                <a:latin typeface="Arial"/>
                <a:ea typeface="Arial"/>
                <a:cs typeface="Arial"/>
                <a:sym typeface="Arial"/>
              </a:defRPr>
            </a:lvl8pPr>
            <a:lvl9pPr lvl="8" algn="r"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79" name="Google Shape;7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3C7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2pPr>
            <a:lvl3pPr lvl="2"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3pPr>
            <a:lvl4pPr lvl="3"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4pPr>
            <a:lvl5pPr lvl="4"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5pPr>
            <a:lvl6pPr lvl="5"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6pPr>
            <a:lvl7pPr lvl="6"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7pPr>
            <a:lvl8pPr lvl="7"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8pPr>
            <a:lvl9pPr lvl="8"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Calibri"/>
              <a:buChar char="●"/>
              <a:defRPr sz="1800">
                <a:solidFill>
                  <a:schemeClr val="lt2"/>
                </a:solidFill>
                <a:latin typeface="Calibri"/>
                <a:ea typeface="Calibri"/>
                <a:cs typeface="Calibri"/>
                <a:sym typeface="Calibri"/>
              </a:defRPr>
            </a:lvl1pPr>
            <a:lvl2pPr marL="914400" lvl="1"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2pPr>
            <a:lvl3pPr marL="1371600" lvl="2"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3pPr>
            <a:lvl4pPr marL="1828800" lvl="3"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4pPr>
            <a:lvl5pPr marL="2286000" lvl="4"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5pPr>
            <a:lvl6pPr marL="2743200" lvl="5"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6pPr>
            <a:lvl7pPr marL="3200400" lvl="6"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7pPr>
            <a:lvl8pPr marL="3657600" lvl="7"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8pPr>
            <a:lvl9pPr marL="4114800" lvl="8" indent="-317500" rtl="0">
              <a:lnSpc>
                <a:spcPct val="115000"/>
              </a:lnSpc>
              <a:spcBef>
                <a:spcPts val="1600"/>
              </a:spcBef>
              <a:spcAft>
                <a:spcPts val="1600"/>
              </a:spcAft>
              <a:buClr>
                <a:schemeClr val="lt2"/>
              </a:buClr>
              <a:buSzPts val="1400"/>
              <a:buFont typeface="Calibri"/>
              <a:buChar char="■"/>
              <a:defRPr>
                <a:solidFill>
                  <a:schemeClr val="lt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6"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dark-2">
    <p:bg>
      <p:bgPr>
        <a:solidFill>
          <a:srgbClr val="003C71"/>
        </a:solidFill>
        <a:effectLst/>
      </p:bgPr>
    </p:bg>
    <p:spTree>
      <p:nvGrpSpPr>
        <p:cNvPr id="1" name="Shape 308"/>
        <p:cNvGrpSpPr/>
        <p:nvPr/>
      </p:nvGrpSpPr>
      <p:grpSpPr>
        <a:xfrm>
          <a:off x="0" y="0"/>
          <a:ext cx="0" cy="0"/>
          <a:chOff x="0" y="0"/>
          <a:chExt cx="0" cy="0"/>
        </a:xfrm>
      </p:grpSpPr>
      <p:sp>
        <p:nvSpPr>
          <p:cNvPr id="309" name="Google Shape;309;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9pPr>
          </a:lstStyle>
          <a:p>
            <a:endParaRPr/>
          </a:p>
        </p:txBody>
      </p:sp>
      <p:sp>
        <p:nvSpPr>
          <p:cNvPr id="310" name="Google Shape;310;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Calibri"/>
              <a:buChar char="●"/>
              <a:defRPr sz="1800" b="0" i="0" u="none" strike="noStrike" cap="none">
                <a:solidFill>
                  <a:schemeClr val="lt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9pPr>
          </a:lstStyle>
          <a:p>
            <a:endParaRPr/>
          </a:p>
        </p:txBody>
      </p:sp>
      <p:sp>
        <p:nvSpPr>
          <p:cNvPr id="311" name="Google Shape;311;p31"/>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www.ibm.com/demos/live/natural-language-understanding/self-service/home"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L_R2F8wO7R0fWrwcw2GekJbeHj-fup9qwS_UIBLf6Vo/edit"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 name="Title 3">
            <a:extLst>
              <a:ext uri="{FF2B5EF4-FFF2-40B4-BE49-F238E27FC236}">
                <a16:creationId xmlns:a16="http://schemas.microsoft.com/office/drawing/2014/main" id="{084E0576-647B-FDE0-054C-F69C4C14CBAA}"/>
              </a:ext>
            </a:extLst>
          </p:cNvPr>
          <p:cNvSpPr>
            <a:spLocks noGrp="1"/>
          </p:cNvSpPr>
          <p:nvPr>
            <p:ph type="title" idx="2"/>
          </p:nvPr>
        </p:nvSpPr>
        <p:spPr>
          <a:xfrm>
            <a:off x="3594342" y="3108509"/>
            <a:ext cx="5165400" cy="1046700"/>
          </a:xfrm>
        </p:spPr>
        <p:txBody>
          <a:bodyPr/>
          <a:lstStyle/>
          <a:p>
            <a:pPr lvl="0"/>
            <a:r>
              <a:rPr lang="en-US" sz="2800" b="0" dirty="0">
                <a:solidFill>
                  <a:srgbClr val="0FAFFF"/>
                </a:solidFill>
              </a:rPr>
              <a:t>Improving Data Quality and Quantity for Machine Learning </a:t>
            </a:r>
            <a:endParaRPr lang="en-US" sz="2800" b="0" dirty="0">
              <a:solidFill>
                <a:srgbClr val="0FAFFF"/>
              </a:solidFill>
              <a:sym typeface="Calibri"/>
            </a:endParaRPr>
          </a:p>
        </p:txBody>
      </p:sp>
      <p:sp>
        <p:nvSpPr>
          <p:cNvPr id="411" name="Google Shape;411;p43"/>
          <p:cNvSpPr txBox="1">
            <a:spLocks noGrp="1"/>
          </p:cNvSpPr>
          <p:nvPr>
            <p:ph type="subTitle" idx="1"/>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Bri McGowan &amp; Arthur Brunson |  04/19/2022</a:t>
            </a:r>
            <a:endParaRPr/>
          </a:p>
        </p:txBody>
      </p:sp>
      <p:sp>
        <p:nvSpPr>
          <p:cNvPr id="5" name="Title 4">
            <a:extLst>
              <a:ext uri="{FF2B5EF4-FFF2-40B4-BE49-F238E27FC236}">
                <a16:creationId xmlns:a16="http://schemas.microsoft.com/office/drawing/2014/main" id="{9AEFC97D-23EA-C61F-4894-F668ED682834}"/>
              </a:ext>
            </a:extLst>
          </p:cNvPr>
          <p:cNvSpPr>
            <a:spLocks noGrp="1"/>
          </p:cNvSpPr>
          <p:nvPr>
            <p:ph type="title"/>
          </p:nvPr>
        </p:nvSpPr>
        <p:spPr>
          <a:xfrm>
            <a:off x="3594342" y="2288979"/>
            <a:ext cx="5165400" cy="819530"/>
          </a:xfrm>
        </p:spPr>
        <p:txBody>
          <a:bodyPr/>
          <a:lstStyle/>
          <a:p>
            <a:r>
              <a:rPr lang="en-US" sz="4000" b="1" dirty="0">
                <a:solidFill>
                  <a:schemeClr val="tx1"/>
                </a:solidFill>
              </a:rPr>
              <a:t>SRT Data Process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4"/>
          <p:cNvSpPr txBox="1">
            <a:spLocks noGrp="1"/>
          </p:cNvSpPr>
          <p:nvPr>
            <p:ph type="title"/>
          </p:nvPr>
        </p:nvSpPr>
        <p:spPr>
          <a:xfrm>
            <a:off x="4835400" y="200375"/>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lt1"/>
                </a:solidFill>
              </a:rPr>
              <a:t>Machine Learning</a:t>
            </a:r>
            <a:endParaRPr dirty="0">
              <a:solidFill>
                <a:schemeClr val="lt1"/>
              </a:solidFill>
            </a:endParaRPr>
          </a:p>
        </p:txBody>
      </p:sp>
      <p:sp>
        <p:nvSpPr>
          <p:cNvPr id="418" name="Google Shape;418;p44"/>
          <p:cNvSpPr txBox="1">
            <a:spLocks noGrp="1"/>
          </p:cNvSpPr>
          <p:nvPr>
            <p:ph type="body" idx="2"/>
          </p:nvPr>
        </p:nvSpPr>
        <p:spPr>
          <a:xfrm>
            <a:off x="4939500" y="11526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200"/>
              <a:t>“Machine Learning” is a branch of artificial intelligence (AI) and computer science which focuses on the use of data and algorithms to imitate the way that humans learn, gradually improving its accuracy.</a:t>
            </a:r>
            <a:endParaRPr sz="1200"/>
          </a:p>
          <a:p>
            <a:pPr marL="0" lvl="0" indent="0" algn="l" rtl="0">
              <a:spcBef>
                <a:spcPts val="1600"/>
              </a:spcBef>
              <a:spcAft>
                <a:spcPts val="1600"/>
              </a:spcAft>
              <a:buNone/>
            </a:pPr>
            <a:r>
              <a:rPr lang="en" sz="1000" i="1"/>
              <a:t>IBM</a:t>
            </a:r>
            <a:endParaRPr sz="1000" i="1"/>
          </a:p>
        </p:txBody>
      </p:sp>
      <p:pic>
        <p:nvPicPr>
          <p:cNvPr id="419" name="Google Shape;419;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2574" y="1152675"/>
            <a:ext cx="3713374" cy="2838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5"/>
          <p:cNvSpPr txBox="1">
            <a:spLocks noGrp="1"/>
          </p:cNvSpPr>
          <p:nvPr>
            <p:ph type="title"/>
          </p:nvPr>
        </p:nvSpPr>
        <p:spPr>
          <a:xfrm>
            <a:off x="4835400" y="200375"/>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lt1"/>
                </a:solidFill>
              </a:rPr>
              <a:t>NLP</a:t>
            </a:r>
            <a:endParaRPr>
              <a:solidFill>
                <a:schemeClr val="lt1"/>
              </a:solidFill>
            </a:endParaRPr>
          </a:p>
        </p:txBody>
      </p:sp>
      <p:sp>
        <p:nvSpPr>
          <p:cNvPr id="425" name="Google Shape;425;p45"/>
          <p:cNvSpPr txBox="1">
            <a:spLocks noGrp="1"/>
          </p:cNvSpPr>
          <p:nvPr>
            <p:ph type="body" idx="2"/>
          </p:nvPr>
        </p:nvSpPr>
        <p:spPr>
          <a:xfrm>
            <a:off x="4939500" y="11526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t>Natural Language Processing (NLP) strives to build machines that understand and respond to text or voice data—and respond with text or speech of their own—in much the same way humans do.</a:t>
            </a:r>
            <a:endParaRPr sz="1200" dirty="0"/>
          </a:p>
          <a:p>
            <a:pPr marL="0" lvl="0" indent="0" algn="l" rtl="0">
              <a:spcBef>
                <a:spcPts val="1600"/>
              </a:spcBef>
              <a:spcAft>
                <a:spcPts val="0"/>
              </a:spcAft>
              <a:buNone/>
            </a:pPr>
            <a:r>
              <a:rPr lang="en" sz="1000" i="1" dirty="0"/>
              <a:t>IBM</a:t>
            </a:r>
            <a:endParaRPr sz="1000" i="1" dirty="0"/>
          </a:p>
          <a:p>
            <a:pPr marL="0" lvl="0" indent="0" algn="l" rtl="0">
              <a:spcBef>
                <a:spcPts val="1600"/>
              </a:spcBef>
              <a:spcAft>
                <a:spcPts val="1600"/>
              </a:spcAft>
              <a:buNone/>
            </a:pPr>
            <a:r>
              <a:rPr lang="en" sz="1000" i="1" u="sng" dirty="0">
                <a:solidFill>
                  <a:srgbClr val="0579BD"/>
                </a:solidFill>
                <a:hlinkClick r:id="rId3">
                  <a:extLst>
                    <a:ext uri="{A12FA001-AC4F-418D-AE19-62706E023703}">
                      <ahyp:hlinkClr xmlns:ahyp="http://schemas.microsoft.com/office/drawing/2018/hyperlinkcolor" val="tx"/>
                    </a:ext>
                  </a:extLst>
                </a:hlinkClick>
              </a:rPr>
              <a:t>IBM Watson Interactive Demo</a:t>
            </a:r>
            <a:endParaRPr sz="1000" i="1" dirty="0">
              <a:solidFill>
                <a:srgbClr val="0579BD"/>
              </a:solidFill>
            </a:endParaRPr>
          </a:p>
        </p:txBody>
      </p:sp>
      <p:pic>
        <p:nvPicPr>
          <p:cNvPr id="426" name="Google Shape;426;p45">
            <a:extLst>
              <a:ext uri="{C183D7F6-B498-43B3-948B-1728B52AA6E4}">
                <adec:decorative xmlns:adec="http://schemas.microsoft.com/office/drawing/2017/decorative" val="1"/>
              </a:ext>
            </a:extLst>
          </p:cNvPr>
          <p:cNvPicPr preferRelativeResize="0"/>
          <p:nvPr/>
        </p:nvPicPr>
        <p:blipFill rotWithShape="1">
          <a:blip r:embed="rId4">
            <a:alphaModFix/>
          </a:blip>
          <a:srcRect l="17290" r="17290"/>
          <a:stretch/>
        </p:blipFill>
        <p:spPr>
          <a:xfrm>
            <a:off x="462574" y="1152675"/>
            <a:ext cx="3713374" cy="2838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Current SRT NLP Model</a:t>
            </a:r>
            <a:endParaRPr sz="3100" dirty="0"/>
          </a:p>
        </p:txBody>
      </p:sp>
      <p:sp>
        <p:nvSpPr>
          <p:cNvPr id="432" name="Google Shape;432;p46"/>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Machine learning </a:t>
            </a:r>
            <a:endParaRPr dirty="0"/>
          </a:p>
        </p:txBody>
      </p:sp>
      <p:cxnSp>
        <p:nvCxnSpPr>
          <p:cNvPr id="443" name="Google Shape;443;p46">
            <a:extLst>
              <a:ext uri="{C183D7F6-B498-43B3-948B-1728B52AA6E4}">
                <adec:decorative xmlns:adec="http://schemas.microsoft.com/office/drawing/2017/decorative" val="1"/>
              </a:ext>
            </a:extLst>
          </p:cNvPr>
          <p:cNvCxnSpPr/>
          <p:nvPr/>
        </p:nvCxnSpPr>
        <p:spPr>
          <a:xfrm>
            <a:off x="4696289" y="2173799"/>
            <a:ext cx="716700" cy="7800"/>
          </a:xfrm>
          <a:prstGeom prst="straightConnector1">
            <a:avLst/>
          </a:prstGeom>
          <a:noFill/>
          <a:ln w="28575" cap="flat" cmpd="sng">
            <a:solidFill>
              <a:srgbClr val="003C71"/>
            </a:solidFill>
            <a:prstDash val="solid"/>
            <a:round/>
            <a:headEnd type="none" w="med" len="med"/>
            <a:tailEnd type="triangle" w="med" len="med"/>
          </a:ln>
        </p:spPr>
      </p:cxnSp>
      <p:grpSp>
        <p:nvGrpSpPr>
          <p:cNvPr id="5" name="Group 4" descr="A dotted line box containing a three-element workflow: Tagged Docs flowing into Feature Selection flowing into Machine Learning.  This group flows into Text Classifier.">
            <a:extLst>
              <a:ext uri="{FF2B5EF4-FFF2-40B4-BE49-F238E27FC236}">
                <a16:creationId xmlns:a16="http://schemas.microsoft.com/office/drawing/2014/main" id="{601E7541-1149-C4D7-093A-777438F77A34}"/>
              </a:ext>
            </a:extLst>
          </p:cNvPr>
          <p:cNvGrpSpPr/>
          <p:nvPr/>
        </p:nvGrpSpPr>
        <p:grpSpPr>
          <a:xfrm>
            <a:off x="387096" y="1627684"/>
            <a:ext cx="4250100" cy="1560600"/>
            <a:chOff x="387096" y="1627684"/>
            <a:chExt cx="4250100" cy="1560600"/>
          </a:xfrm>
        </p:grpSpPr>
        <p:sp>
          <p:nvSpPr>
            <p:cNvPr id="433" name="Google Shape;433;p46">
              <a:extLst>
                <a:ext uri="{C183D7F6-B498-43B3-948B-1728B52AA6E4}">
                  <adec:decorative xmlns:adec="http://schemas.microsoft.com/office/drawing/2017/decorative" val="1"/>
                </a:ext>
              </a:extLst>
            </p:cNvPr>
            <p:cNvSpPr/>
            <p:nvPr/>
          </p:nvSpPr>
          <p:spPr>
            <a:xfrm>
              <a:off x="387096" y="1627684"/>
              <a:ext cx="4250100" cy="1560600"/>
            </a:xfrm>
            <a:prstGeom prst="rect">
              <a:avLst/>
            </a:prstGeom>
            <a:noFill/>
            <a:ln w="38100" cap="flat" cmpd="sng">
              <a:solidFill>
                <a:srgbClr val="0FAF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6">
              <a:extLst>
                <a:ext uri="{C183D7F6-B498-43B3-948B-1728B52AA6E4}">
                  <adec:decorative xmlns:adec="http://schemas.microsoft.com/office/drawing/2017/decorative" val="1"/>
                </a:ext>
              </a:extLst>
            </p:cNvPr>
            <p:cNvSpPr/>
            <p:nvPr/>
          </p:nvSpPr>
          <p:spPr>
            <a:xfrm>
              <a:off x="470407" y="1730862"/>
              <a:ext cx="443400" cy="672900"/>
            </a:xfrm>
            <a:prstGeom prst="rect">
              <a:avLst/>
            </a:prstGeom>
            <a:solidFill>
              <a:srgbClr val="FFFFFF"/>
            </a:solidFill>
            <a:ln w="19050" cap="flat" cmpd="sng">
              <a:solidFill>
                <a:srgbClr val="003C7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6">
              <a:extLst>
                <a:ext uri="{C183D7F6-B498-43B3-948B-1728B52AA6E4}">
                  <adec:decorative xmlns:adec="http://schemas.microsoft.com/office/drawing/2017/decorative" val="1"/>
                </a:ext>
              </a:extLst>
            </p:cNvPr>
            <p:cNvSpPr/>
            <p:nvPr/>
          </p:nvSpPr>
          <p:spPr>
            <a:xfrm>
              <a:off x="698516" y="1913362"/>
              <a:ext cx="443400" cy="672900"/>
            </a:xfrm>
            <a:prstGeom prst="rect">
              <a:avLst/>
            </a:prstGeom>
            <a:solidFill>
              <a:srgbClr val="FFFFFF"/>
            </a:solidFill>
            <a:ln w="19050" cap="flat" cmpd="sng">
              <a:solidFill>
                <a:srgbClr val="003C7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8" name="Google Shape;438;p46">
              <a:extLst>
                <a:ext uri="{C183D7F6-B498-43B3-948B-1728B52AA6E4}">
                  <adec:decorative xmlns:adec="http://schemas.microsoft.com/office/drawing/2017/decorative" val="1"/>
                </a:ext>
              </a:extLst>
            </p:cNvPr>
            <p:cNvCxnSpPr/>
            <p:nvPr/>
          </p:nvCxnSpPr>
          <p:spPr>
            <a:xfrm>
              <a:off x="1256446" y="2195634"/>
              <a:ext cx="649800" cy="3000"/>
            </a:xfrm>
            <a:prstGeom prst="straightConnector1">
              <a:avLst/>
            </a:prstGeom>
            <a:noFill/>
            <a:ln w="28575" cap="flat" cmpd="sng">
              <a:solidFill>
                <a:srgbClr val="003C71"/>
              </a:solidFill>
              <a:prstDash val="solid"/>
              <a:round/>
              <a:headEnd type="none" w="med" len="med"/>
              <a:tailEnd type="triangle" w="med" len="med"/>
            </a:ln>
          </p:spPr>
        </p:cxnSp>
        <p:sp>
          <p:nvSpPr>
            <p:cNvPr id="439" name="Google Shape;439;p46">
              <a:extLst>
                <a:ext uri="{C183D7F6-B498-43B3-948B-1728B52AA6E4}">
                  <adec:decorative xmlns:adec="http://schemas.microsoft.com/office/drawing/2017/decorative" val="1"/>
                </a:ext>
              </a:extLst>
            </p:cNvPr>
            <p:cNvSpPr txBox="1"/>
            <p:nvPr/>
          </p:nvSpPr>
          <p:spPr>
            <a:xfrm>
              <a:off x="1726857" y="2614334"/>
              <a:ext cx="1040100" cy="24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Feature Selection</a:t>
              </a:r>
              <a:endParaRPr b="1"/>
            </a:p>
          </p:txBody>
        </p:sp>
        <p:cxnSp>
          <p:nvCxnSpPr>
            <p:cNvPr id="440" name="Google Shape;440;p46">
              <a:extLst>
                <a:ext uri="{C183D7F6-B498-43B3-948B-1728B52AA6E4}">
                  <adec:decorative xmlns:adec="http://schemas.microsoft.com/office/drawing/2017/decorative" val="1"/>
                </a:ext>
              </a:extLst>
            </p:cNvPr>
            <p:cNvCxnSpPr/>
            <p:nvPr/>
          </p:nvCxnSpPr>
          <p:spPr>
            <a:xfrm>
              <a:off x="2760515" y="2190982"/>
              <a:ext cx="716700" cy="7800"/>
            </a:xfrm>
            <a:prstGeom prst="straightConnector1">
              <a:avLst/>
            </a:prstGeom>
            <a:noFill/>
            <a:ln w="28575" cap="flat" cmpd="sng">
              <a:solidFill>
                <a:srgbClr val="003C71"/>
              </a:solidFill>
              <a:prstDash val="solid"/>
              <a:round/>
              <a:headEnd type="none" w="med" len="med"/>
              <a:tailEnd type="triangle" w="med" len="med"/>
            </a:ln>
          </p:spPr>
        </p:cxnSp>
        <p:pic>
          <p:nvPicPr>
            <p:cNvPr id="441" name="Google Shape;441;p46">
              <a:extLst>
                <a:ext uri="{C183D7F6-B498-43B3-948B-1728B52AA6E4}">
                  <adec:decorative xmlns:adec="http://schemas.microsoft.com/office/drawing/2017/decorative" val="1"/>
                </a:ext>
              </a:extLst>
            </p:cNvPr>
            <p:cNvPicPr preferRelativeResize="0"/>
            <p:nvPr/>
          </p:nvPicPr>
          <p:blipFill rotWithShape="1">
            <a:blip r:embed="rId3">
              <a:alphaModFix/>
            </a:blip>
            <a:srcRect l="20311" t="29279" r="18619" b="22420"/>
            <a:stretch/>
          </p:blipFill>
          <p:spPr>
            <a:xfrm>
              <a:off x="3623211" y="1870341"/>
              <a:ext cx="935771" cy="780707"/>
            </a:xfrm>
            <a:prstGeom prst="rect">
              <a:avLst/>
            </a:prstGeom>
            <a:noFill/>
            <a:ln>
              <a:noFill/>
            </a:ln>
          </p:spPr>
        </p:pic>
        <p:sp>
          <p:nvSpPr>
            <p:cNvPr id="442" name="Google Shape;442;p46">
              <a:extLst>
                <a:ext uri="{C183D7F6-B498-43B3-948B-1728B52AA6E4}">
                  <adec:decorative xmlns:adec="http://schemas.microsoft.com/office/drawing/2017/decorative" val="1"/>
                </a:ext>
              </a:extLst>
            </p:cNvPr>
            <p:cNvSpPr txBox="1"/>
            <p:nvPr/>
          </p:nvSpPr>
          <p:spPr>
            <a:xfrm>
              <a:off x="3536996" y="2614334"/>
              <a:ext cx="1040100" cy="24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Machine Learning</a:t>
              </a:r>
              <a:endParaRPr b="1"/>
            </a:p>
          </p:txBody>
        </p:sp>
        <p:sp>
          <p:nvSpPr>
            <p:cNvPr id="452" name="Google Shape;452;p46">
              <a:extLst>
                <a:ext uri="{C183D7F6-B498-43B3-948B-1728B52AA6E4}">
                  <adec:decorative xmlns:adec="http://schemas.microsoft.com/office/drawing/2017/decorative" val="1"/>
                </a:ext>
              </a:extLst>
            </p:cNvPr>
            <p:cNvSpPr txBox="1"/>
            <p:nvPr/>
          </p:nvSpPr>
          <p:spPr>
            <a:xfrm>
              <a:off x="443460" y="2621896"/>
              <a:ext cx="854100" cy="24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Tagged Docs</a:t>
              </a:r>
              <a:endParaRPr b="1">
                <a:solidFill>
                  <a:srgbClr val="0FAFFF"/>
                </a:solidFill>
              </a:endParaRPr>
            </a:p>
          </p:txBody>
        </p:sp>
        <p:pic>
          <p:nvPicPr>
            <p:cNvPr id="454" name="Google Shape;454;p4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858290" y="1763404"/>
              <a:ext cx="777212" cy="804139"/>
            </a:xfrm>
            <a:prstGeom prst="rect">
              <a:avLst/>
            </a:prstGeom>
            <a:noFill/>
            <a:ln>
              <a:noFill/>
            </a:ln>
          </p:spPr>
        </p:pic>
      </p:grpSp>
      <p:grpSp>
        <p:nvGrpSpPr>
          <p:cNvPr id="7" name="Group 6" descr="Text Classifier.">
            <a:extLst>
              <a:ext uri="{FF2B5EF4-FFF2-40B4-BE49-F238E27FC236}">
                <a16:creationId xmlns:a16="http://schemas.microsoft.com/office/drawing/2014/main" id="{AE91DEC6-6376-B290-5D0E-EDE72F60CA22}"/>
              </a:ext>
            </a:extLst>
          </p:cNvPr>
          <p:cNvGrpSpPr/>
          <p:nvPr/>
        </p:nvGrpSpPr>
        <p:grpSpPr>
          <a:xfrm>
            <a:off x="5474153" y="1775728"/>
            <a:ext cx="995318" cy="1083106"/>
            <a:chOff x="5474153" y="1775728"/>
            <a:chExt cx="995318" cy="1083106"/>
          </a:xfrm>
        </p:grpSpPr>
        <p:pic>
          <p:nvPicPr>
            <p:cNvPr id="444" name="Google Shape;444;p46">
              <a:extLst>
                <a:ext uri="{C183D7F6-B498-43B3-948B-1728B52AA6E4}">
                  <adec:decorative xmlns:adec="http://schemas.microsoft.com/office/drawing/2017/decorative" val="1"/>
                </a:ext>
              </a:extLst>
            </p:cNvPr>
            <p:cNvPicPr preferRelativeResize="0"/>
            <p:nvPr/>
          </p:nvPicPr>
          <p:blipFill rotWithShape="1">
            <a:blip r:embed="rId5">
              <a:alphaModFix/>
            </a:blip>
            <a:srcRect l="9728" t="11781" r="14565" b="8505"/>
            <a:stretch/>
          </p:blipFill>
          <p:spPr>
            <a:xfrm>
              <a:off x="5474153" y="1775728"/>
              <a:ext cx="716719" cy="796022"/>
            </a:xfrm>
            <a:prstGeom prst="rect">
              <a:avLst/>
            </a:prstGeom>
            <a:noFill/>
            <a:ln>
              <a:noFill/>
            </a:ln>
          </p:spPr>
        </p:pic>
        <p:sp>
          <p:nvSpPr>
            <p:cNvPr id="445" name="Google Shape;445;p46">
              <a:extLst>
                <a:ext uri="{C183D7F6-B498-43B3-948B-1728B52AA6E4}">
                  <adec:decorative xmlns:adec="http://schemas.microsoft.com/office/drawing/2017/decorative" val="1"/>
                </a:ext>
              </a:extLst>
            </p:cNvPr>
            <p:cNvSpPr txBox="1"/>
            <p:nvPr/>
          </p:nvSpPr>
          <p:spPr>
            <a:xfrm>
              <a:off x="5476771" y="2614334"/>
              <a:ext cx="992700" cy="24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Text Classifier </a:t>
              </a:r>
              <a:endParaRPr b="1"/>
            </a:p>
          </p:txBody>
        </p:sp>
      </p:grpSp>
      <p:grpSp>
        <p:nvGrpSpPr>
          <p:cNvPr id="8" name="Group 7" descr="Flowing from Text Classifier, SRT determines Non-compliant, or Compliant.">
            <a:extLst>
              <a:ext uri="{FF2B5EF4-FFF2-40B4-BE49-F238E27FC236}">
                <a16:creationId xmlns:a16="http://schemas.microsoft.com/office/drawing/2014/main" id="{BC78CC51-B08D-C942-4D49-11F3DFC88059}"/>
              </a:ext>
            </a:extLst>
          </p:cNvPr>
          <p:cNvGrpSpPr/>
          <p:nvPr/>
        </p:nvGrpSpPr>
        <p:grpSpPr>
          <a:xfrm>
            <a:off x="6245910" y="1335134"/>
            <a:ext cx="2552522" cy="1522199"/>
            <a:chOff x="6245910" y="1335134"/>
            <a:chExt cx="2552522" cy="1522199"/>
          </a:xfrm>
        </p:grpSpPr>
        <p:sp>
          <p:nvSpPr>
            <p:cNvPr id="446" name="Google Shape;446;p46">
              <a:extLst>
                <a:ext uri="{C183D7F6-B498-43B3-948B-1728B52AA6E4}">
                  <adec:decorative xmlns:adec="http://schemas.microsoft.com/office/drawing/2017/decorative" val="1"/>
                </a:ext>
              </a:extLst>
            </p:cNvPr>
            <p:cNvSpPr/>
            <p:nvPr/>
          </p:nvSpPr>
          <p:spPr>
            <a:xfrm>
              <a:off x="7058632" y="2160733"/>
              <a:ext cx="1685400" cy="6966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7" name="Google Shape;447;p46">
              <a:extLst>
                <a:ext uri="{C183D7F6-B498-43B3-948B-1728B52AA6E4}">
                  <adec:decorative xmlns:adec="http://schemas.microsoft.com/office/drawing/2017/decorative" val="1"/>
                </a:ext>
              </a:extLst>
            </p:cNvPr>
            <p:cNvSpPr/>
            <p:nvPr/>
          </p:nvSpPr>
          <p:spPr>
            <a:xfrm>
              <a:off x="7058621" y="1437784"/>
              <a:ext cx="1685400" cy="6807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8" name="Google Shape;448;p46">
              <a:extLst>
                <a:ext uri="{C183D7F6-B498-43B3-948B-1728B52AA6E4}">
                  <adec:decorative xmlns:adec="http://schemas.microsoft.com/office/drawing/2017/decorative" val="1"/>
                </a:ext>
              </a:extLst>
            </p:cNvPr>
            <p:cNvSpPr txBox="1"/>
            <p:nvPr/>
          </p:nvSpPr>
          <p:spPr>
            <a:xfrm>
              <a:off x="7293671" y="2329180"/>
              <a:ext cx="1315800" cy="2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38761D"/>
                  </a:solidFill>
                </a:rPr>
                <a:t>Compliant</a:t>
              </a:r>
              <a:endParaRPr b="1">
                <a:solidFill>
                  <a:srgbClr val="38761D"/>
                </a:solidFill>
              </a:endParaRPr>
            </a:p>
          </p:txBody>
        </p:sp>
        <p:sp>
          <p:nvSpPr>
            <p:cNvPr id="449" name="Google Shape;449;p46">
              <a:extLst>
                <a:ext uri="{C183D7F6-B498-43B3-948B-1728B52AA6E4}">
                  <adec:decorative xmlns:adec="http://schemas.microsoft.com/office/drawing/2017/decorative" val="1"/>
                </a:ext>
              </a:extLst>
            </p:cNvPr>
            <p:cNvSpPr txBox="1"/>
            <p:nvPr/>
          </p:nvSpPr>
          <p:spPr>
            <a:xfrm>
              <a:off x="7213920" y="1587309"/>
              <a:ext cx="1475100" cy="2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CC0000"/>
                  </a:solidFill>
                </a:rPr>
                <a:t>Non-compliant</a:t>
              </a:r>
              <a:endParaRPr b="1">
                <a:solidFill>
                  <a:srgbClr val="CC0000"/>
                </a:solidFill>
              </a:endParaRPr>
            </a:p>
          </p:txBody>
        </p:sp>
        <p:cxnSp>
          <p:nvCxnSpPr>
            <p:cNvPr id="450" name="Google Shape;450;p46">
              <a:extLst>
                <a:ext uri="{C183D7F6-B498-43B3-948B-1728B52AA6E4}">
                  <adec:decorative xmlns:adec="http://schemas.microsoft.com/office/drawing/2017/decorative" val="1"/>
                </a:ext>
              </a:extLst>
            </p:cNvPr>
            <p:cNvCxnSpPr/>
            <p:nvPr/>
          </p:nvCxnSpPr>
          <p:spPr>
            <a:xfrm rot="10800000" flipH="1">
              <a:off x="6245910" y="1738009"/>
              <a:ext cx="812700" cy="402300"/>
            </a:xfrm>
            <a:prstGeom prst="straightConnector1">
              <a:avLst/>
            </a:prstGeom>
            <a:noFill/>
            <a:ln w="28575" cap="flat" cmpd="sng">
              <a:solidFill>
                <a:srgbClr val="003C71"/>
              </a:solidFill>
              <a:prstDash val="solid"/>
              <a:round/>
              <a:headEnd type="none" w="med" len="med"/>
              <a:tailEnd type="triangle" w="med" len="med"/>
            </a:ln>
          </p:spPr>
        </p:cxnSp>
        <p:cxnSp>
          <p:nvCxnSpPr>
            <p:cNvPr id="451" name="Google Shape;451;p46">
              <a:extLst>
                <a:ext uri="{C183D7F6-B498-43B3-948B-1728B52AA6E4}">
                  <adec:decorative xmlns:adec="http://schemas.microsoft.com/office/drawing/2017/decorative" val="1"/>
                </a:ext>
              </a:extLst>
            </p:cNvPr>
            <p:cNvCxnSpPr/>
            <p:nvPr/>
          </p:nvCxnSpPr>
          <p:spPr>
            <a:xfrm>
              <a:off x="6245910" y="2140309"/>
              <a:ext cx="812700" cy="408000"/>
            </a:xfrm>
            <a:prstGeom prst="straightConnector1">
              <a:avLst/>
            </a:prstGeom>
            <a:noFill/>
            <a:ln w="28575" cap="flat" cmpd="sng">
              <a:solidFill>
                <a:srgbClr val="003C71"/>
              </a:solidFill>
              <a:prstDash val="solid"/>
              <a:round/>
              <a:headEnd type="none" w="med" len="med"/>
              <a:tailEnd type="triangle" w="med" len="med"/>
            </a:ln>
          </p:spPr>
        </p:cxnSp>
        <p:sp>
          <p:nvSpPr>
            <p:cNvPr id="459" name="Google Shape;459;p46">
              <a:extLst>
                <a:ext uri="{C183D7F6-B498-43B3-948B-1728B52AA6E4}">
                  <adec:decorative xmlns:adec="http://schemas.microsoft.com/office/drawing/2017/decorative" val="1"/>
                </a:ext>
              </a:extLst>
            </p:cNvPr>
            <p:cNvSpPr/>
            <p:nvPr/>
          </p:nvSpPr>
          <p:spPr>
            <a:xfrm>
              <a:off x="7027832" y="1335134"/>
              <a:ext cx="1770600" cy="929700"/>
            </a:xfrm>
            <a:prstGeom prst="rect">
              <a:avLst/>
            </a:prstGeom>
            <a:noFill/>
            <a:ln w="3810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descr="Natural Language Processing flowing into Machine Learning. ">
            <a:extLst>
              <a:ext uri="{FF2B5EF4-FFF2-40B4-BE49-F238E27FC236}">
                <a16:creationId xmlns:a16="http://schemas.microsoft.com/office/drawing/2014/main" id="{433E68C6-EED1-3343-6243-A642907E63B6}"/>
              </a:ext>
            </a:extLst>
          </p:cNvPr>
          <p:cNvGrpSpPr/>
          <p:nvPr/>
        </p:nvGrpSpPr>
        <p:grpSpPr>
          <a:xfrm>
            <a:off x="3477233" y="3250605"/>
            <a:ext cx="1219200" cy="1277212"/>
            <a:chOff x="3477233" y="3250605"/>
            <a:chExt cx="1219200" cy="1277212"/>
          </a:xfrm>
        </p:grpSpPr>
        <p:sp>
          <p:nvSpPr>
            <p:cNvPr id="457" name="Google Shape;457;p46">
              <a:extLst>
                <a:ext uri="{C183D7F6-B498-43B3-948B-1728B52AA6E4}">
                  <adec:decorative xmlns:adec="http://schemas.microsoft.com/office/drawing/2017/decorative" val="1"/>
                </a:ext>
              </a:extLst>
            </p:cNvPr>
            <p:cNvSpPr txBox="1"/>
            <p:nvPr/>
          </p:nvSpPr>
          <p:spPr>
            <a:xfrm>
              <a:off x="3477233" y="3709092"/>
              <a:ext cx="1219200" cy="81872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t>Natural Language Processing</a:t>
              </a:r>
              <a:endParaRPr b="1" dirty="0"/>
            </a:p>
          </p:txBody>
        </p:sp>
        <p:cxnSp>
          <p:nvCxnSpPr>
            <p:cNvPr id="458" name="Google Shape;458;p46">
              <a:extLst>
                <a:ext uri="{C183D7F6-B498-43B3-948B-1728B52AA6E4}">
                  <adec:decorative xmlns:adec="http://schemas.microsoft.com/office/drawing/2017/decorative" val="1"/>
                </a:ext>
              </a:extLst>
            </p:cNvPr>
            <p:cNvCxnSpPr>
              <a:stCxn id="457" idx="0"/>
            </p:cNvCxnSpPr>
            <p:nvPr/>
          </p:nvCxnSpPr>
          <p:spPr>
            <a:xfrm flipV="1">
              <a:off x="4086833" y="3250605"/>
              <a:ext cx="4259" cy="458487"/>
            </a:xfrm>
            <a:prstGeom prst="straightConnector1">
              <a:avLst/>
            </a:prstGeom>
            <a:noFill/>
            <a:ln w="28575" cap="flat" cmpd="sng">
              <a:solidFill>
                <a:srgbClr val="003C71"/>
              </a:solidFill>
              <a:prstDash val="solid"/>
              <a:round/>
              <a:headEnd type="none" w="med" len="med"/>
              <a:tailEnd type="triangle" w="med" len="med"/>
            </a:ln>
          </p:spPr>
        </p:cxnSp>
      </p:grpSp>
      <p:grpSp>
        <p:nvGrpSpPr>
          <p:cNvPr id="9" name="Group 8" descr="Untagged Docs flowing into Text Classifier.">
            <a:extLst>
              <a:ext uri="{FF2B5EF4-FFF2-40B4-BE49-F238E27FC236}">
                <a16:creationId xmlns:a16="http://schemas.microsoft.com/office/drawing/2014/main" id="{C3751686-CFC4-0902-0FB5-B0744C814BC1}"/>
              </a:ext>
            </a:extLst>
          </p:cNvPr>
          <p:cNvGrpSpPr/>
          <p:nvPr/>
        </p:nvGrpSpPr>
        <p:grpSpPr>
          <a:xfrm>
            <a:off x="5632695" y="3160843"/>
            <a:ext cx="1040100" cy="1611475"/>
            <a:chOff x="5632695" y="3160843"/>
            <a:chExt cx="1040100" cy="1611475"/>
          </a:xfrm>
        </p:grpSpPr>
        <p:sp>
          <p:nvSpPr>
            <p:cNvPr id="436" name="Google Shape;436;p46">
              <a:extLst>
                <a:ext uri="{C183D7F6-B498-43B3-948B-1728B52AA6E4}">
                  <adec:decorative xmlns:adec="http://schemas.microsoft.com/office/drawing/2017/decorative" val="1"/>
                </a:ext>
              </a:extLst>
            </p:cNvPr>
            <p:cNvSpPr/>
            <p:nvPr/>
          </p:nvSpPr>
          <p:spPr>
            <a:xfrm>
              <a:off x="5764871" y="3730894"/>
              <a:ext cx="443400" cy="672900"/>
            </a:xfrm>
            <a:prstGeom prst="rect">
              <a:avLst/>
            </a:prstGeom>
            <a:solidFill>
              <a:srgbClr val="FFFFFF"/>
            </a:solidFill>
            <a:ln w="19050" cap="flat" cmpd="sng">
              <a:solidFill>
                <a:srgbClr val="003C7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6">
              <a:extLst>
                <a:ext uri="{C183D7F6-B498-43B3-948B-1728B52AA6E4}">
                  <adec:decorative xmlns:adec="http://schemas.microsoft.com/office/drawing/2017/decorative" val="1"/>
                </a:ext>
              </a:extLst>
            </p:cNvPr>
            <p:cNvSpPr/>
            <p:nvPr/>
          </p:nvSpPr>
          <p:spPr>
            <a:xfrm>
              <a:off x="5992981" y="3881301"/>
              <a:ext cx="443400" cy="672900"/>
            </a:xfrm>
            <a:prstGeom prst="rect">
              <a:avLst/>
            </a:prstGeom>
            <a:solidFill>
              <a:srgbClr val="FFFFFF"/>
            </a:solidFill>
            <a:ln w="19050" cap="flat" cmpd="sng">
              <a:solidFill>
                <a:srgbClr val="003C7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6">
              <a:extLst>
                <a:ext uri="{C183D7F6-B498-43B3-948B-1728B52AA6E4}">
                  <adec:decorative xmlns:adec="http://schemas.microsoft.com/office/drawing/2017/decorative" val="1"/>
                </a:ext>
              </a:extLst>
            </p:cNvPr>
            <p:cNvSpPr txBox="1"/>
            <p:nvPr/>
          </p:nvSpPr>
          <p:spPr>
            <a:xfrm>
              <a:off x="5632695" y="4527818"/>
              <a:ext cx="1040100" cy="24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Untagged Docs</a:t>
              </a:r>
              <a:endParaRPr b="1"/>
            </a:p>
          </p:txBody>
        </p:sp>
        <p:cxnSp>
          <p:nvCxnSpPr>
            <p:cNvPr id="455" name="Google Shape;455;p46">
              <a:extLst>
                <a:ext uri="{C183D7F6-B498-43B3-948B-1728B52AA6E4}">
                  <adec:decorative xmlns:adec="http://schemas.microsoft.com/office/drawing/2017/decorative" val="1"/>
                </a:ext>
              </a:extLst>
            </p:cNvPr>
            <p:cNvCxnSpPr/>
            <p:nvPr/>
          </p:nvCxnSpPr>
          <p:spPr>
            <a:xfrm flipV="1">
              <a:off x="5998517" y="3160843"/>
              <a:ext cx="0" cy="519059"/>
            </a:xfrm>
            <a:prstGeom prst="straightConnector1">
              <a:avLst/>
            </a:prstGeom>
            <a:noFill/>
            <a:ln w="28575" cap="flat" cmpd="sng">
              <a:solidFill>
                <a:srgbClr val="003C71"/>
              </a:solidFill>
              <a:prstDash val="solid"/>
              <a:round/>
              <a:headEnd type="none" w="med" len="med"/>
              <a:tailEnd type="triangle" w="med" len="med"/>
            </a:ln>
          </p:spPr>
        </p:cxnSp>
      </p:grpSp>
      <p:sp>
        <p:nvSpPr>
          <p:cNvPr id="456" name="Google Shape;456;p4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7"/>
          <p:cNvSpPr txBox="1">
            <a:spLocks noGrp="1"/>
          </p:cNvSpPr>
          <p:nvPr>
            <p:ph type="title"/>
          </p:nvPr>
        </p:nvSpPr>
        <p:spPr>
          <a:xfrm>
            <a:off x="563900" y="196500"/>
            <a:ext cx="89352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Solicitations Review Tool (SRT)</a:t>
            </a:r>
            <a:endParaRPr sz="3100" dirty="0"/>
          </a:p>
        </p:txBody>
      </p:sp>
      <p:sp>
        <p:nvSpPr>
          <p:cNvPr id="465" name="Google Shape;465;p47"/>
          <p:cNvSpPr txBox="1">
            <a:spLocks noGrp="1"/>
          </p:cNvSpPr>
          <p:nvPr>
            <p:ph type="subTitle" idx="1"/>
          </p:nvPr>
        </p:nvSpPr>
        <p:spPr>
          <a:xfrm>
            <a:off x="563900" y="920000"/>
            <a:ext cx="73455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Life Cycle</a:t>
            </a:r>
            <a:endParaRPr dirty="0"/>
          </a:p>
        </p:txBody>
      </p:sp>
      <p:pic>
        <p:nvPicPr>
          <p:cNvPr id="2" name="Picture 1" descr="Begin life cycle diagram: Sort for NAICS IT codes, determine either absent or present. ">
            <a:extLst>
              <a:ext uri="{FF2B5EF4-FFF2-40B4-BE49-F238E27FC236}">
                <a16:creationId xmlns:a16="http://schemas.microsoft.com/office/drawing/2014/main" id="{C2EE9CBD-66F9-A23D-25A3-23517E9E38EE}"/>
              </a:ext>
            </a:extLst>
          </p:cNvPr>
          <p:cNvPicPr>
            <a:picLocks noChangeAspect="1"/>
          </p:cNvPicPr>
          <p:nvPr/>
        </p:nvPicPr>
        <p:blipFill>
          <a:blip r:embed="rId3"/>
          <a:stretch>
            <a:fillRect/>
          </a:stretch>
        </p:blipFill>
        <p:spPr>
          <a:xfrm>
            <a:off x="403967" y="1571461"/>
            <a:ext cx="1259839" cy="3044952"/>
          </a:xfrm>
          <a:prstGeom prst="rect">
            <a:avLst/>
          </a:prstGeom>
        </p:spPr>
      </p:pic>
      <p:pic>
        <p:nvPicPr>
          <p:cNvPr id="3" name="Picture 2" descr="Check for 508 using Machine Learning NLP">
            <a:extLst>
              <a:ext uri="{FF2B5EF4-FFF2-40B4-BE49-F238E27FC236}">
                <a16:creationId xmlns:a16="http://schemas.microsoft.com/office/drawing/2014/main" id="{C50C6CBE-823A-E8A1-879B-00DD2A75B35E}"/>
              </a:ext>
            </a:extLst>
          </p:cNvPr>
          <p:cNvPicPr>
            <a:picLocks noChangeAspect="1"/>
          </p:cNvPicPr>
          <p:nvPr/>
        </p:nvPicPr>
        <p:blipFill>
          <a:blip r:embed="rId4"/>
          <a:stretch>
            <a:fillRect/>
          </a:stretch>
        </p:blipFill>
        <p:spPr>
          <a:xfrm>
            <a:off x="1663806" y="1571461"/>
            <a:ext cx="1563513" cy="3044952"/>
          </a:xfrm>
          <a:prstGeom prst="rect">
            <a:avLst/>
          </a:prstGeom>
        </p:spPr>
      </p:pic>
      <p:pic>
        <p:nvPicPr>
          <p:cNvPr id="5" name="Picture 4" descr="Results in either &quot;Non-compliant&quot; or &quot;Compliant&quot;">
            <a:extLst>
              <a:ext uri="{FF2B5EF4-FFF2-40B4-BE49-F238E27FC236}">
                <a16:creationId xmlns:a16="http://schemas.microsoft.com/office/drawing/2014/main" id="{E29C312F-E12F-B0DE-BF9B-ECD947016A64}"/>
              </a:ext>
            </a:extLst>
          </p:cNvPr>
          <p:cNvPicPr>
            <a:picLocks noChangeAspect="1"/>
          </p:cNvPicPr>
          <p:nvPr/>
        </p:nvPicPr>
        <p:blipFill>
          <a:blip r:embed="rId5"/>
          <a:stretch>
            <a:fillRect/>
          </a:stretch>
        </p:blipFill>
        <p:spPr>
          <a:xfrm>
            <a:off x="3227319" y="1571461"/>
            <a:ext cx="1030031" cy="3044952"/>
          </a:xfrm>
          <a:prstGeom prst="rect">
            <a:avLst/>
          </a:prstGeom>
        </p:spPr>
      </p:pic>
      <p:pic>
        <p:nvPicPr>
          <p:cNvPr id="6" name="Picture 5" descr="When non-compliant, Determine Solicitation Type where SRT asks, Should there be 508 compliance?">
            <a:extLst>
              <a:ext uri="{FF2B5EF4-FFF2-40B4-BE49-F238E27FC236}">
                <a16:creationId xmlns:a16="http://schemas.microsoft.com/office/drawing/2014/main" id="{EDD7847A-1B19-9E65-7967-FB491DF34426}"/>
              </a:ext>
            </a:extLst>
          </p:cNvPr>
          <p:cNvPicPr>
            <a:picLocks noChangeAspect="1"/>
          </p:cNvPicPr>
          <p:nvPr/>
        </p:nvPicPr>
        <p:blipFill>
          <a:blip r:embed="rId6"/>
          <a:stretch>
            <a:fillRect/>
          </a:stretch>
        </p:blipFill>
        <p:spPr>
          <a:xfrm>
            <a:off x="4257350" y="1571461"/>
            <a:ext cx="1370639" cy="3044952"/>
          </a:xfrm>
          <a:prstGeom prst="rect">
            <a:avLst/>
          </a:prstGeom>
        </p:spPr>
      </p:pic>
      <p:pic>
        <p:nvPicPr>
          <p:cNvPr id="7" name="Picture 6" descr="Results in either &quot;Yes&quot; or &quot;No&quot;. If &quot;yes&quot;, SRT Recommends language needed through integration of ART">
            <a:extLst>
              <a:ext uri="{FF2B5EF4-FFF2-40B4-BE49-F238E27FC236}">
                <a16:creationId xmlns:a16="http://schemas.microsoft.com/office/drawing/2014/main" id="{173EEBD5-42E8-60EC-8E03-C48DA726B159}"/>
              </a:ext>
            </a:extLst>
          </p:cNvPr>
          <p:cNvPicPr>
            <a:picLocks noChangeAspect="1"/>
          </p:cNvPicPr>
          <p:nvPr/>
        </p:nvPicPr>
        <p:blipFill>
          <a:blip r:embed="rId7"/>
          <a:stretch>
            <a:fillRect/>
          </a:stretch>
        </p:blipFill>
        <p:spPr>
          <a:xfrm>
            <a:off x="5627989" y="1571461"/>
            <a:ext cx="1731765" cy="3044952"/>
          </a:xfrm>
          <a:prstGeom prst="rect">
            <a:avLst/>
          </a:prstGeom>
        </p:spPr>
      </p:pic>
      <p:pic>
        <p:nvPicPr>
          <p:cNvPr id="8" name="Picture 7" descr="The output form SRT: &quot;Automatic email to notify that the solicitation failed 508 compliance, we have determined that the 508 language is needed and recommend the language to make the solicitation compliant.&quot;">
            <a:extLst>
              <a:ext uri="{FF2B5EF4-FFF2-40B4-BE49-F238E27FC236}">
                <a16:creationId xmlns:a16="http://schemas.microsoft.com/office/drawing/2014/main" id="{14E985D7-E5FC-6856-E56C-AEFF66720D39}"/>
              </a:ext>
            </a:extLst>
          </p:cNvPr>
          <p:cNvPicPr>
            <a:picLocks noChangeAspect="1"/>
          </p:cNvPicPr>
          <p:nvPr/>
        </p:nvPicPr>
        <p:blipFill>
          <a:blip r:embed="rId8"/>
          <a:stretch>
            <a:fillRect/>
          </a:stretch>
        </p:blipFill>
        <p:spPr>
          <a:xfrm>
            <a:off x="7359754" y="1571461"/>
            <a:ext cx="1387054" cy="3044952"/>
          </a:xfrm>
          <a:prstGeom prst="rect">
            <a:avLst/>
          </a:prstGeom>
        </p:spPr>
      </p:pic>
      <p:sp>
        <p:nvSpPr>
          <p:cNvPr id="466" name="Google Shape;466;p47"/>
          <p:cNvSpPr txBox="1">
            <a:spLocks noGrp="1"/>
          </p:cNvSpPr>
          <p:nvPr>
            <p:ph type="sldNum" idx="12"/>
          </p:nvPr>
        </p:nvSpPr>
        <p:spPr>
          <a:xfrm>
            <a:off x="8472458" y="466321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8"/>
          <p:cNvSpPr txBox="1">
            <a:spLocks noGrp="1"/>
          </p:cNvSpPr>
          <p:nvPr>
            <p:ph type="title"/>
          </p:nvPr>
        </p:nvSpPr>
        <p:spPr>
          <a:xfrm>
            <a:off x="563900" y="172200"/>
            <a:ext cx="89352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Desired Goals </a:t>
            </a:r>
            <a:endParaRPr sz="3100" dirty="0"/>
          </a:p>
        </p:txBody>
      </p:sp>
      <p:sp>
        <p:nvSpPr>
          <p:cNvPr id="473" name="Google Shape;473;p48"/>
          <p:cNvSpPr txBox="1">
            <a:spLocks noGrp="1"/>
          </p:cNvSpPr>
          <p:nvPr>
            <p:ph type="subTitle" idx="1"/>
          </p:nvPr>
        </p:nvSpPr>
        <p:spPr>
          <a:xfrm>
            <a:off x="563900" y="920000"/>
            <a:ext cx="73455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Improving and Increasing the Data</a:t>
            </a:r>
            <a:endParaRPr dirty="0"/>
          </a:p>
        </p:txBody>
      </p:sp>
      <p:graphicFrame>
        <p:nvGraphicFramePr>
          <p:cNvPr id="476" name="Google Shape;476;p48"/>
          <p:cNvGraphicFramePr/>
          <p:nvPr>
            <p:extLst>
              <p:ext uri="{D42A27DB-BD31-4B8C-83A1-F6EECF244321}">
                <p14:modId xmlns:p14="http://schemas.microsoft.com/office/powerpoint/2010/main" val="2685753054"/>
              </p:ext>
            </p:extLst>
          </p:nvPr>
        </p:nvGraphicFramePr>
        <p:xfrm>
          <a:off x="952500" y="1809750"/>
          <a:ext cx="7239000" cy="1954025"/>
        </p:xfrm>
        <a:graphic>
          <a:graphicData uri="http://schemas.openxmlformats.org/drawingml/2006/table">
            <a:tbl>
              <a:tblPr firstRow="1">
                <a:noFill/>
                <a:tableStyleId>{EBAE3881-0C09-48FB-B8C5-DB2502F040D3}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503000">
                <a:tc>
                  <a:txBody>
                    <a:bodyPr/>
                    <a:lstStyle/>
                    <a:p>
                      <a:pPr marL="0" lvl="0" indent="0" algn="ctr" rtl="0">
                        <a:spcBef>
                          <a:spcPts val="0"/>
                        </a:spcBef>
                        <a:spcAft>
                          <a:spcPts val="0"/>
                        </a:spcAft>
                        <a:buNone/>
                      </a:pPr>
                      <a:r>
                        <a:rPr lang="en" b="1" dirty="0"/>
                        <a:t>Current</a:t>
                      </a:r>
                      <a:endParaRPr b="1" dirty="0"/>
                    </a:p>
                  </a:txBody>
                  <a:tcPr marL="91425" marR="91425" marT="91425" marB="91425">
                    <a:solidFill>
                      <a:srgbClr val="CCCCCC"/>
                    </a:solidFill>
                  </a:tcPr>
                </a:tc>
                <a:tc>
                  <a:txBody>
                    <a:bodyPr/>
                    <a:lstStyle/>
                    <a:p>
                      <a:pPr marL="0" lvl="0" indent="0" algn="ctr" rtl="0">
                        <a:spcBef>
                          <a:spcPts val="0"/>
                        </a:spcBef>
                        <a:spcAft>
                          <a:spcPts val="0"/>
                        </a:spcAft>
                        <a:buNone/>
                      </a:pPr>
                      <a:r>
                        <a:rPr lang="en" b="1" dirty="0"/>
                        <a:t>Future</a:t>
                      </a:r>
                      <a:endParaRPr b="1" dirty="0"/>
                    </a:p>
                  </a:txBody>
                  <a:tcPr marL="91425" marR="91425" marT="91425" marB="91425">
                    <a:solidFill>
                      <a:srgbClr val="CCCCCC"/>
                    </a:solidFill>
                  </a:tcPr>
                </a:tc>
                <a:extLst>
                  <a:ext uri="{0D108BD9-81ED-4DB2-BD59-A6C34878D82A}">
                    <a16:rowId xmlns:a16="http://schemas.microsoft.com/office/drawing/2014/main" val="10000"/>
                  </a:ext>
                </a:extLst>
              </a:tr>
              <a:tr h="483675">
                <a:tc>
                  <a:txBody>
                    <a:bodyPr/>
                    <a:lstStyle/>
                    <a:p>
                      <a:pPr marL="0" lvl="0" indent="0" algn="l" rtl="0">
                        <a:spcBef>
                          <a:spcPts val="0"/>
                        </a:spcBef>
                        <a:spcAft>
                          <a:spcPts val="0"/>
                        </a:spcAft>
                        <a:buNone/>
                      </a:pPr>
                      <a:r>
                        <a:rPr lang="en" sz="1200" dirty="0"/>
                        <a:t>993 labelled Solicitations</a:t>
                      </a:r>
                      <a:endParaRPr sz="1200" dirty="0"/>
                    </a:p>
                  </a:txBody>
                  <a:tcPr marL="91425" marR="91425" marT="91425" marB="91425"/>
                </a:tc>
                <a:tc>
                  <a:txBody>
                    <a:bodyPr/>
                    <a:lstStyle/>
                    <a:p>
                      <a:pPr marL="0" lvl="0" indent="0" algn="l" rtl="0">
                        <a:spcBef>
                          <a:spcPts val="0"/>
                        </a:spcBef>
                        <a:spcAft>
                          <a:spcPts val="0"/>
                        </a:spcAft>
                        <a:buNone/>
                      </a:pPr>
                      <a:r>
                        <a:rPr lang="en" sz="1200"/>
                        <a:t>5,000 labelled solicitations</a:t>
                      </a:r>
                      <a:endParaRPr sz="1200"/>
                    </a:p>
                  </a:txBody>
                  <a:tcPr marL="91425" marR="91425" marT="91425" marB="91425"/>
                </a:tc>
                <a:extLst>
                  <a:ext uri="{0D108BD9-81ED-4DB2-BD59-A6C34878D82A}">
                    <a16:rowId xmlns:a16="http://schemas.microsoft.com/office/drawing/2014/main" val="10001"/>
                  </a:ext>
                </a:extLst>
              </a:tr>
              <a:tr h="483675">
                <a:tc>
                  <a:txBody>
                    <a:bodyPr/>
                    <a:lstStyle/>
                    <a:p>
                      <a:pPr marL="0" lvl="0" indent="0" algn="l" rtl="0">
                        <a:spcBef>
                          <a:spcPts val="0"/>
                        </a:spcBef>
                        <a:spcAft>
                          <a:spcPts val="0"/>
                        </a:spcAft>
                        <a:buNone/>
                      </a:pPr>
                      <a:r>
                        <a:rPr lang="en" sz="1200"/>
                        <a:t>20% margin of error of false labels</a:t>
                      </a:r>
                      <a:endParaRPr sz="1200"/>
                    </a:p>
                  </a:txBody>
                  <a:tcPr marL="91425" marR="91425" marT="91425" marB="91425"/>
                </a:tc>
                <a:tc>
                  <a:txBody>
                    <a:bodyPr/>
                    <a:lstStyle/>
                    <a:p>
                      <a:pPr marL="0" lvl="0" indent="0" algn="l" rtl="0">
                        <a:spcBef>
                          <a:spcPts val="0"/>
                        </a:spcBef>
                        <a:spcAft>
                          <a:spcPts val="0"/>
                        </a:spcAft>
                        <a:buNone/>
                      </a:pPr>
                      <a:r>
                        <a:rPr lang="en" sz="1200"/>
                        <a:t>5% margin of error of false labels</a:t>
                      </a:r>
                      <a:endParaRPr sz="1200"/>
                    </a:p>
                  </a:txBody>
                  <a:tcPr marL="91425" marR="91425" marT="91425" marB="91425"/>
                </a:tc>
                <a:extLst>
                  <a:ext uri="{0D108BD9-81ED-4DB2-BD59-A6C34878D82A}">
                    <a16:rowId xmlns:a16="http://schemas.microsoft.com/office/drawing/2014/main" val="10002"/>
                  </a:ext>
                </a:extLst>
              </a:tr>
              <a:tr h="483675">
                <a:tc>
                  <a:txBody>
                    <a:bodyPr/>
                    <a:lstStyle/>
                    <a:p>
                      <a:pPr marL="0" lvl="0" indent="0" algn="l" rtl="0">
                        <a:spcBef>
                          <a:spcPts val="0"/>
                        </a:spcBef>
                        <a:spcAft>
                          <a:spcPts val="0"/>
                        </a:spcAft>
                        <a:buNone/>
                      </a:pPr>
                      <a:r>
                        <a:rPr lang="en" sz="1200"/>
                        <a:t>90% accuracy rate for NLP </a:t>
                      </a:r>
                      <a:endParaRPr sz="1200"/>
                    </a:p>
                  </a:txBody>
                  <a:tcPr marL="91425" marR="91425" marT="91425" marB="91425"/>
                </a:tc>
                <a:tc>
                  <a:txBody>
                    <a:bodyPr/>
                    <a:lstStyle/>
                    <a:p>
                      <a:pPr marL="0" lvl="0" indent="0" algn="l" rtl="0">
                        <a:spcBef>
                          <a:spcPts val="0"/>
                        </a:spcBef>
                        <a:spcAft>
                          <a:spcPts val="0"/>
                        </a:spcAft>
                        <a:buNone/>
                      </a:pPr>
                      <a:r>
                        <a:rPr lang="en" sz="1200" dirty="0"/>
                        <a:t>95%&lt; accuracy rate for NLP</a:t>
                      </a:r>
                      <a:endParaRPr sz="1200" dirty="0"/>
                    </a:p>
                  </a:txBody>
                  <a:tcPr marL="91425" marR="91425" marT="91425" marB="91425"/>
                </a:tc>
                <a:extLst>
                  <a:ext uri="{0D108BD9-81ED-4DB2-BD59-A6C34878D82A}">
                    <a16:rowId xmlns:a16="http://schemas.microsoft.com/office/drawing/2014/main" val="10003"/>
                  </a:ext>
                </a:extLst>
              </a:tr>
            </a:tbl>
          </a:graphicData>
        </a:graphic>
      </p:graphicFrame>
      <p:sp>
        <p:nvSpPr>
          <p:cNvPr id="474" name="Google Shape;474;p48"/>
          <p:cNvSpPr txBox="1">
            <a:spLocks noGrp="1"/>
          </p:cNvSpPr>
          <p:nvPr>
            <p:ph type="sldNum" idx="12"/>
          </p:nvPr>
        </p:nvSpPr>
        <p:spPr>
          <a:xfrm>
            <a:off x="8472458" y="466321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0"/>
        <p:cNvGrpSpPr/>
        <p:nvPr/>
      </p:nvGrpSpPr>
      <p:grpSpPr>
        <a:xfrm>
          <a:off x="0" y="0"/>
          <a:ext cx="0" cy="0"/>
          <a:chOff x="0" y="0"/>
          <a:chExt cx="0" cy="0"/>
        </a:xfrm>
      </p:grpSpPr>
      <p:sp>
        <p:nvSpPr>
          <p:cNvPr id="481" name="Google Shape;481;p49"/>
          <p:cNvSpPr txBox="1">
            <a:spLocks noGrp="1"/>
          </p:cNvSpPr>
          <p:nvPr>
            <p:ph type="title"/>
          </p:nvPr>
        </p:nvSpPr>
        <p:spPr>
          <a:xfrm>
            <a:off x="500325" y="225850"/>
            <a:ext cx="80028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00" dirty="0"/>
              <a:t>Standardize Labelling Process for SRT</a:t>
            </a:r>
            <a:endParaRPr sz="3100" dirty="0"/>
          </a:p>
        </p:txBody>
      </p:sp>
      <p:sp>
        <p:nvSpPr>
          <p:cNvPr id="483" name="Google Shape;483;p49"/>
          <p:cNvSpPr txBox="1">
            <a:spLocks noGrp="1"/>
          </p:cNvSpPr>
          <p:nvPr>
            <p:ph type="body" idx="4294967295"/>
          </p:nvPr>
        </p:nvSpPr>
        <p:spPr>
          <a:xfrm>
            <a:off x="500325" y="999200"/>
            <a:ext cx="7542300" cy="15725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dirty="0">
                <a:solidFill>
                  <a:srgbClr val="000000"/>
                </a:solidFill>
                <a:latin typeface="Arial"/>
                <a:ea typeface="Arial"/>
                <a:cs typeface="Arial"/>
                <a:sym typeface="Arial"/>
              </a:rPr>
              <a:t>The Solicitations Requirements Tool (SRT) is a machine learning model that looks at solicitations with specific NAICs codes (see Appendix A) and generates whether a solicitation has 508 compliance language or not. To train and improve our SRT machine learning model, more data is required. This is a guidance template designed to decentralize the solicitation labeling process.</a:t>
            </a:r>
            <a:endParaRPr sz="1200" i="1" dirty="0">
              <a:solidFill>
                <a:srgbClr val="000000"/>
              </a:solidFill>
              <a:latin typeface="Arial"/>
              <a:ea typeface="Arial"/>
              <a:cs typeface="Arial"/>
              <a:sym typeface="Arial"/>
            </a:endParaRPr>
          </a:p>
          <a:p>
            <a:pPr marL="0" lvl="0" indent="0" algn="l" rtl="0">
              <a:spcBef>
                <a:spcPts val="0"/>
              </a:spcBef>
              <a:spcAft>
                <a:spcPts val="0"/>
              </a:spcAft>
              <a:buNone/>
            </a:pPr>
            <a:endParaRPr sz="1200" i="1" dirty="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dirty="0">
                <a:solidFill>
                  <a:srgbClr val="000000"/>
                </a:solidFill>
                <a:latin typeface="Arial"/>
                <a:ea typeface="Arial"/>
                <a:cs typeface="Arial"/>
                <a:sym typeface="Arial"/>
              </a:rPr>
              <a:t>Work with agencies to come up with a way to standardize identifying exemptions.</a:t>
            </a:r>
            <a:endParaRPr sz="1200" dirty="0">
              <a:solidFill>
                <a:srgbClr val="000000"/>
              </a:solidFill>
              <a:latin typeface="Arial"/>
              <a:ea typeface="Arial"/>
              <a:cs typeface="Arial"/>
              <a:sym typeface="Arial"/>
            </a:endParaRPr>
          </a:p>
        </p:txBody>
      </p:sp>
      <p:graphicFrame>
        <p:nvGraphicFramePr>
          <p:cNvPr id="484" name="Google Shape;484;p49"/>
          <p:cNvGraphicFramePr/>
          <p:nvPr>
            <p:extLst>
              <p:ext uri="{D42A27DB-BD31-4B8C-83A1-F6EECF244321}">
                <p14:modId xmlns:p14="http://schemas.microsoft.com/office/powerpoint/2010/main" val="212406990"/>
              </p:ext>
            </p:extLst>
          </p:nvPr>
        </p:nvGraphicFramePr>
        <p:xfrm>
          <a:off x="1447800" y="2667000"/>
          <a:ext cx="5943600" cy="1762760"/>
        </p:xfrm>
        <a:graphic>
          <a:graphicData uri="http://schemas.openxmlformats.org/drawingml/2006/table">
            <a:tbl>
              <a:tblPr firstRow="1">
                <a:noFill/>
                <a:tableStyleId>{88AC7DFA-893D-44E2-B9FC-93F5B5B4FB14}</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 b="1" dirty="0"/>
                        <a:t>GREEN</a:t>
                      </a:r>
                      <a:endParaRPr b="1" dirty="0"/>
                    </a:p>
                  </a:txBody>
                  <a:tcPr marL="63500" marR="63500" marT="63500" marB="63500">
                    <a:solidFill>
                      <a:srgbClr val="93C47D"/>
                    </a:solidFill>
                  </a:tcPr>
                </a:tc>
                <a:tc>
                  <a:txBody>
                    <a:bodyPr/>
                    <a:lstStyle/>
                    <a:p>
                      <a:pPr marL="0" lvl="0" indent="0" algn="ctr" rtl="0">
                        <a:spcBef>
                          <a:spcPts val="0"/>
                        </a:spcBef>
                        <a:spcAft>
                          <a:spcPts val="0"/>
                        </a:spcAft>
                        <a:buNone/>
                      </a:pPr>
                      <a:r>
                        <a:rPr lang="en" b="1"/>
                        <a:t>RED</a:t>
                      </a:r>
                      <a:endParaRPr b="1"/>
                    </a:p>
                  </a:txBody>
                  <a:tcPr marL="63500" marR="63500" marT="63500" marB="63500">
                    <a:solidFill>
                      <a:srgbClr val="E06666"/>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t>References to ‘Section 508’ or ‘Rehabilitation Act of 1973’ are present</a:t>
                      </a:r>
                      <a:endParaRPr sz="1200"/>
                    </a:p>
                  </a:txBody>
                  <a:tcPr marL="63500" marR="63500" marT="63500" marB="63500"/>
                </a:tc>
                <a:tc>
                  <a:txBody>
                    <a:bodyPr/>
                    <a:lstStyle/>
                    <a:p>
                      <a:pPr marL="0" lvl="0" indent="0" algn="l" rtl="0">
                        <a:spcBef>
                          <a:spcPts val="0"/>
                        </a:spcBef>
                        <a:spcAft>
                          <a:spcPts val="0"/>
                        </a:spcAft>
                        <a:buNone/>
                      </a:pPr>
                      <a:r>
                        <a:rPr lang="en" sz="1200"/>
                        <a:t>Neither the key terms or standards or clauses are present in the document</a:t>
                      </a:r>
                      <a:endParaRPr sz="1200"/>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t>Standards are present</a:t>
                      </a:r>
                      <a:endParaRPr sz="1200"/>
                    </a:p>
                  </a:txBody>
                  <a:tcPr marL="63500" marR="63500" marT="63500" marB="63500"/>
                </a:tc>
                <a:tc>
                  <a:txBody>
                    <a:bodyPr/>
                    <a:lstStyle/>
                    <a:p>
                      <a:pPr marL="0" lvl="0" indent="0" algn="l" rtl="0">
                        <a:spcBef>
                          <a:spcPts val="0"/>
                        </a:spcBef>
                        <a:spcAft>
                          <a:spcPts val="0"/>
                        </a:spcAft>
                        <a:buNone/>
                      </a:pPr>
                      <a:r>
                        <a:rPr lang="en" sz="1200"/>
                        <a:t>Exemptions are not specified</a:t>
                      </a:r>
                      <a:endParaRPr sz="12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t>Clauses are present</a:t>
                      </a:r>
                      <a:endParaRPr sz="1200"/>
                    </a:p>
                  </a:txBody>
                  <a:tcPr marL="63500" marR="63500" marT="63500" marB="63500"/>
                </a:tc>
                <a:tc>
                  <a:txBody>
                    <a:bodyPr/>
                    <a:lstStyle/>
                    <a:p>
                      <a:pPr marL="0" lvl="0" indent="0" algn="l" rtl="0">
                        <a:spcBef>
                          <a:spcPts val="0"/>
                        </a:spcBef>
                        <a:spcAft>
                          <a:spcPts val="0"/>
                        </a:spcAft>
                        <a:buNone/>
                      </a:pPr>
                      <a:endParaRPr sz="1200"/>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t>Exemptions are specified</a:t>
                      </a:r>
                      <a:endParaRPr sz="1200"/>
                    </a:p>
                  </a:txBody>
                  <a:tcPr marL="63500" marR="63500" marT="63500" marB="63500"/>
                </a:tc>
                <a:tc>
                  <a:txBody>
                    <a:bodyPr/>
                    <a:lstStyle/>
                    <a:p>
                      <a:pPr marL="0" lvl="0" indent="0" algn="l" rtl="0">
                        <a:spcBef>
                          <a:spcPts val="0"/>
                        </a:spcBef>
                        <a:spcAft>
                          <a:spcPts val="0"/>
                        </a:spcAft>
                        <a:buNone/>
                      </a:pPr>
                      <a:endParaRPr sz="1100" dirty="0"/>
                    </a:p>
                  </a:txBody>
                  <a:tcPr marL="63500" marR="63500" marT="63500" marB="63500"/>
                </a:tc>
                <a:extLst>
                  <a:ext uri="{0D108BD9-81ED-4DB2-BD59-A6C34878D82A}">
                    <a16:rowId xmlns:a16="http://schemas.microsoft.com/office/drawing/2014/main" val="10004"/>
                  </a:ext>
                </a:extLst>
              </a:tr>
            </a:tbl>
          </a:graphicData>
        </a:graphic>
      </p:graphicFrame>
      <p:sp>
        <p:nvSpPr>
          <p:cNvPr id="485" name="Google Shape;485;p49"/>
          <p:cNvSpPr txBox="1"/>
          <p:nvPr/>
        </p:nvSpPr>
        <p:spPr>
          <a:xfrm>
            <a:off x="2771475" y="4524050"/>
            <a:ext cx="3000000" cy="440574"/>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i="1" dirty="0"/>
              <a:t>Table for labeling Solicitation Data</a:t>
            </a:r>
            <a:endParaRPr sz="1100" i="1" dirty="0"/>
          </a:p>
          <a:p>
            <a:pPr marL="0" lvl="0" indent="0" algn="ctr" rtl="0">
              <a:lnSpc>
                <a:spcPct val="115000"/>
              </a:lnSpc>
              <a:spcBef>
                <a:spcPts val="0"/>
              </a:spcBef>
              <a:spcAft>
                <a:spcPts val="0"/>
              </a:spcAft>
              <a:buNone/>
            </a:pPr>
            <a:r>
              <a:rPr lang="en" sz="1100" i="1" u="sng" dirty="0">
                <a:solidFill>
                  <a:srgbClr val="003C71"/>
                </a:solidFill>
                <a:hlinkClick r:id="rId3">
                  <a:extLst>
                    <a:ext uri="{A12FA001-AC4F-418D-AE19-62706E023703}">
                      <ahyp:hlinkClr xmlns:ahyp="http://schemas.microsoft.com/office/drawing/2018/hyperlinkcolor" val="tx"/>
                    </a:ext>
                  </a:extLst>
                </a:hlinkClick>
              </a:rPr>
              <a:t>Guidance Document Here</a:t>
            </a:r>
            <a:endParaRPr sz="1100" i="1" dirty="0">
              <a:solidFill>
                <a:srgbClr val="003C71"/>
              </a:solidFill>
            </a:endParaRPr>
          </a:p>
        </p:txBody>
      </p:sp>
      <p:sp>
        <p:nvSpPr>
          <p:cNvPr id="482" name="Google Shape;48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597</Words>
  <Application>Microsoft Macintosh PowerPoint</Application>
  <PresentationFormat>On-screen Show (16:9)</PresentationFormat>
  <Paragraphs>63</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Open Sans</vt:lpstr>
      <vt:lpstr>Calibri</vt:lpstr>
      <vt:lpstr>Simple Dark</vt:lpstr>
      <vt:lpstr>Simple Dark</vt:lpstr>
      <vt:lpstr>Improving Data Quality and Quantity for Machine Learning </vt:lpstr>
      <vt:lpstr>Machine Learning</vt:lpstr>
      <vt:lpstr>NLP</vt:lpstr>
      <vt:lpstr>Current SRT NLP Model</vt:lpstr>
      <vt:lpstr>Solicitations Review Tool (SRT)</vt:lpstr>
      <vt:lpstr>Desired Goals </vt:lpstr>
      <vt:lpstr>Standardize Labelling Process for SRT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Michael Horton</cp:lastModifiedBy>
  <cp:revision>10</cp:revision>
  <dcterms:modified xsi:type="dcterms:W3CDTF">2022-04-19T19:14:21Z</dcterms:modified>
</cp:coreProperties>
</file>